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19" r:id="rId3"/>
    <p:sldId id="321" r:id="rId4"/>
    <p:sldId id="320" r:id="rId5"/>
    <p:sldId id="316" r:id="rId6"/>
  </p:sldIdLst>
  <p:sldSz cx="9144000" cy="6858000" type="screen4x3"/>
  <p:notesSz cx="6797675" cy="9926638"/>
  <p:custDataLst>
    <p:tags r:id="rId8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1" autoAdjust="0"/>
    <p:restoredTop sz="94030" autoAdjust="0"/>
  </p:normalViewPr>
  <p:slideViewPr>
    <p:cSldViewPr>
      <p:cViewPr>
        <p:scale>
          <a:sx n="60" d="100"/>
          <a:sy n="60" d="100"/>
        </p:scale>
        <p:origin x="-1939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731932-1D9B-4DA1-93EA-B338710762EB}" type="datetimeFigureOut">
              <a:rPr lang="fr-FR"/>
              <a:pPr>
                <a:defRPr/>
              </a:pPr>
              <a:t>02/02/2016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411673-6D0B-4EAD-8B29-4B5D2F9E06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262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FCB1C-C36D-45BA-9EA5-859B9BD4335A}" type="datetime1">
              <a:rPr lang="fr-FR" smtClean="0"/>
              <a:t>02/02/2016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66E81-FC85-460E-AE6D-B18670A882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6AD5A-473F-41D8-B11D-D63E37805B97}" type="datetime1">
              <a:rPr lang="fr-FR" smtClean="0"/>
              <a:t>02/02/2016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8DA71-AFBA-4D64-A365-F7C6AE7248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24616-26DB-41C9-AF9F-8884EA8A43D7}" type="datetime1">
              <a:rPr lang="fr-FR" smtClean="0"/>
              <a:t>02/02/2016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C65CB-9EB0-4835-99A4-AD72738640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9AAF9-23F6-49E3-A118-8F6C90C59D24}" type="datetime1">
              <a:rPr lang="fr-FR" smtClean="0"/>
              <a:t>02/02/2016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0CF5C-4B24-4A7C-AB3A-1457E29E2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DAF92-02E5-4740-BB97-9F8306941203}" type="datetime1">
              <a:rPr lang="fr-FR" smtClean="0"/>
              <a:t>02/02/2016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CB110-80D2-4DAA-8DE0-4C27F575D5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B5E41-ECAA-4C3E-B41B-51A120358A5F}" type="datetime1">
              <a:rPr lang="fr-FR" smtClean="0"/>
              <a:t>02/02/2016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02E28-D241-47C0-9444-48CF7C1C34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59631-34AA-4123-BA25-72A744A25084}" type="datetime1">
              <a:rPr lang="fr-FR" smtClean="0"/>
              <a:t>02/02/2016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9BEBB-5636-4367-B70D-2688254B2A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FFE89-CA12-4EC4-9621-DA2F0644F04E}" type="datetime1">
              <a:rPr lang="fr-FR" smtClean="0"/>
              <a:t>02/02/2016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C5895-DA8D-4769-A058-9B9BE3B6904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8C258-E336-4678-A92F-B356232D45A1}" type="datetime1">
              <a:rPr lang="fr-FR" smtClean="0"/>
              <a:t>02/02/2016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0E9E4-F7E0-475E-A10A-FEF026A807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EAA5A-69D9-4206-89DC-77E47B8D65C2}" type="datetime1">
              <a:rPr lang="fr-FR" smtClean="0"/>
              <a:t>02/02/2016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AC089-C794-45C6-931A-DD2CA356427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4C39E-8A9B-46F8-8663-79C2BA2DB160}" type="datetime1">
              <a:rPr lang="fr-FR" smtClean="0"/>
              <a:t>02/02/2016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5E7EC-B3E4-4864-BF47-29CE0514C1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B694D9-A2BF-406E-9EF9-EB6D329D16A2}" type="datetime1">
              <a:rPr lang="fr-FR" smtClean="0"/>
              <a:t>02/02/2016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F0CD7D-B629-413A-9918-CCBC81ED73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"/>
          <p:cNvSpPr txBox="1"/>
          <p:nvPr/>
        </p:nvSpPr>
        <p:spPr>
          <a:xfrm>
            <a:off x="2483768" y="922328"/>
            <a:ext cx="284565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>
                <a:solidFill>
                  <a:srgbClr val="1B06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Division </a:t>
            </a:r>
            <a:r>
              <a:rPr lang="fr-FR" sz="2000" dirty="0" smtClean="0">
                <a:solidFill>
                  <a:srgbClr val="1B06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de …………..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178360" y="404664"/>
            <a:ext cx="7929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Fiche technique d’une réalisation Technologique</a:t>
            </a:r>
            <a:endParaRPr lang="fr-FR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1515958" y="4869160"/>
            <a:ext cx="6030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Responsable </a:t>
            </a:r>
            <a:r>
              <a:rPr lang="fr-FR" dirty="0" smtClean="0"/>
              <a:t>du projet </a:t>
            </a:r>
            <a:r>
              <a:rPr lang="fr-FR" dirty="0" smtClean="0"/>
              <a:t>: </a:t>
            </a:r>
            <a:r>
              <a:rPr lang="fr-FR" sz="2400" dirty="0" smtClean="0">
                <a:solidFill>
                  <a:srgbClr val="1B06BA"/>
                </a:solidFill>
              </a:rPr>
              <a:t>Nom et prénom</a:t>
            </a:r>
          </a:p>
        </p:txBody>
      </p:sp>
      <p:pic>
        <p:nvPicPr>
          <p:cNvPr id="8" name="Image 7" descr="new logo 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72" y="116632"/>
            <a:ext cx="1178360" cy="11625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86000" y="2132856"/>
            <a:ext cx="44903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1B06BA"/>
                </a:solidFill>
                <a:latin typeface="Bookman Old Style" panose="02050604050505020204" pitchFamily="18" charset="0"/>
              </a:rPr>
              <a:t>Intitulé de la réalisation: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43608" y="2829838"/>
            <a:ext cx="73540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Module de préchauffage par induction magnétique.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466E81-FC85-460E-AE6D-B18670A88260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new logo 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72" y="116632"/>
            <a:ext cx="1178360" cy="1162596"/>
          </a:xfrm>
          <a:prstGeom prst="rect">
            <a:avLst/>
          </a:prstGeom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fr-F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Domaine d’application</a:t>
            </a:r>
            <a:endParaRPr lang="fr-FR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50CF5C-4B24-4A7C-AB3A-1457E29E213D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5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856"/>
            <a:ext cx="8229600" cy="1143000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ea typeface="Calibri"/>
                <a:cs typeface="Arial"/>
              </a:rPr>
              <a:t>Schéma </a:t>
            </a:r>
            <a:r>
              <a:rPr lang="fr-FR" sz="24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ea typeface="Calibri"/>
                <a:cs typeface="Arial"/>
              </a:rPr>
              <a:t>du dispositif </a:t>
            </a:r>
            <a:r>
              <a:rPr lang="fr-FR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ea typeface="Calibri"/>
                <a:cs typeface="Arial"/>
              </a:rPr>
              <a:t>ou vidéo:</a:t>
            </a:r>
            <a:r>
              <a:rPr lang="fr-F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Arial"/>
              </a:rPr>
              <a:t/>
            </a:r>
            <a:br>
              <a:rPr lang="fr-F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Arial"/>
              </a:rPr>
            </a:br>
            <a:endParaRPr lang="fr-FR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861722" y="1848487"/>
            <a:ext cx="7632848" cy="4464496"/>
            <a:chOff x="0" y="0"/>
            <a:chExt cx="6027420" cy="3208020"/>
          </a:xfrm>
        </p:grpSpPr>
        <p:grpSp>
          <p:nvGrpSpPr>
            <p:cNvPr id="6" name="Groupe 5"/>
            <p:cNvGrpSpPr/>
            <p:nvPr/>
          </p:nvGrpSpPr>
          <p:grpSpPr>
            <a:xfrm>
              <a:off x="0" y="0"/>
              <a:ext cx="6027420" cy="3208020"/>
              <a:chOff x="0" y="0"/>
              <a:chExt cx="6027420" cy="3208020"/>
            </a:xfrm>
          </p:grpSpPr>
          <p:grpSp>
            <p:nvGrpSpPr>
              <p:cNvPr id="16" name="Groupe 15"/>
              <p:cNvGrpSpPr/>
              <p:nvPr/>
            </p:nvGrpSpPr>
            <p:grpSpPr>
              <a:xfrm>
                <a:off x="3749040" y="1470660"/>
                <a:ext cx="1021080" cy="1086338"/>
                <a:chOff x="0" y="0"/>
                <a:chExt cx="1021080" cy="1086338"/>
              </a:xfrm>
            </p:grpSpPr>
            <p:grpSp>
              <p:nvGrpSpPr>
                <p:cNvPr id="64" name="Groupe 63"/>
                <p:cNvGrpSpPr/>
                <p:nvPr/>
              </p:nvGrpSpPr>
              <p:grpSpPr>
                <a:xfrm>
                  <a:off x="0" y="0"/>
                  <a:ext cx="1021080" cy="716280"/>
                  <a:chOff x="0" y="0"/>
                  <a:chExt cx="1021080" cy="716280"/>
                </a:xfrm>
                <a:solidFill>
                  <a:schemeClr val="bg1"/>
                </a:solidFill>
              </p:grpSpPr>
              <p:sp>
                <p:nvSpPr>
                  <p:cNvPr id="73" name="Ellipse 72"/>
                  <p:cNvSpPr/>
                  <p:nvPr/>
                </p:nvSpPr>
                <p:spPr>
                  <a:xfrm>
                    <a:off x="76200" y="0"/>
                    <a:ext cx="868680" cy="22860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/>
                  </a:p>
                </p:txBody>
              </p:sp>
              <p:grpSp>
                <p:nvGrpSpPr>
                  <p:cNvPr id="74" name="Groupe 73"/>
                  <p:cNvGrpSpPr/>
                  <p:nvPr/>
                </p:nvGrpSpPr>
                <p:grpSpPr>
                  <a:xfrm>
                    <a:off x="0" y="533400"/>
                    <a:ext cx="1021080" cy="182880"/>
                    <a:chOff x="0" y="0"/>
                    <a:chExt cx="1021080" cy="182880"/>
                  </a:xfrm>
                  <a:grpFill/>
                </p:grpSpPr>
                <p:sp>
                  <p:nvSpPr>
                    <p:cNvPr id="77" name="Arc 76"/>
                    <p:cNvSpPr/>
                    <p:nvPr/>
                  </p:nvSpPr>
                  <p:spPr>
                    <a:xfrm rot="10800000">
                      <a:off x="76200" y="0"/>
                      <a:ext cx="944880" cy="182880"/>
                    </a:xfrm>
                    <a:prstGeom prst="arc">
                      <a:avLst/>
                    </a:prstGeom>
                    <a:grpFill/>
                    <a:ln w="1905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  <p:sp>
                  <p:nvSpPr>
                    <p:cNvPr id="78" name="Arc 77"/>
                    <p:cNvSpPr/>
                    <p:nvPr/>
                  </p:nvSpPr>
                  <p:spPr>
                    <a:xfrm flipV="1">
                      <a:off x="0" y="0"/>
                      <a:ext cx="944880" cy="182880"/>
                    </a:xfrm>
                    <a:prstGeom prst="arc">
                      <a:avLst/>
                    </a:prstGeom>
                    <a:grpFill/>
                    <a:ln w="1905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</p:grpSp>
              <p:cxnSp>
                <p:nvCxnSpPr>
                  <p:cNvPr id="75" name="Connecteur droit 74"/>
                  <p:cNvCxnSpPr/>
                  <p:nvPr/>
                </p:nvCxnSpPr>
                <p:spPr>
                  <a:xfrm>
                    <a:off x="944880" y="121920"/>
                    <a:ext cx="0" cy="495300"/>
                  </a:xfrm>
                  <a:prstGeom prst="lin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Connecteur droit 75"/>
                  <p:cNvCxnSpPr/>
                  <p:nvPr/>
                </p:nvCxnSpPr>
                <p:spPr>
                  <a:xfrm>
                    <a:off x="76200" y="114300"/>
                    <a:ext cx="1" cy="533400"/>
                  </a:xfrm>
                  <a:prstGeom prst="line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" name="Groupe 64"/>
                <p:cNvGrpSpPr/>
                <p:nvPr/>
              </p:nvGrpSpPr>
              <p:grpSpPr>
                <a:xfrm>
                  <a:off x="342900" y="480060"/>
                  <a:ext cx="342900" cy="606278"/>
                  <a:chOff x="0" y="0"/>
                  <a:chExt cx="1021080" cy="716280"/>
                </a:xfrm>
              </p:grpSpPr>
              <p:sp>
                <p:nvSpPr>
                  <p:cNvPr id="67" name="Ellipse 66"/>
                  <p:cNvSpPr/>
                  <p:nvPr/>
                </p:nvSpPr>
                <p:spPr>
                  <a:xfrm>
                    <a:off x="76200" y="0"/>
                    <a:ext cx="868680" cy="228600"/>
                  </a:xfrm>
                  <a:prstGeom prst="ellipse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/>
                  </a:p>
                </p:txBody>
              </p:sp>
              <p:grpSp>
                <p:nvGrpSpPr>
                  <p:cNvPr id="68" name="Groupe 67"/>
                  <p:cNvGrpSpPr/>
                  <p:nvPr/>
                </p:nvGrpSpPr>
                <p:grpSpPr>
                  <a:xfrm>
                    <a:off x="0" y="533400"/>
                    <a:ext cx="1021080" cy="182880"/>
                    <a:chOff x="0" y="0"/>
                    <a:chExt cx="1021080" cy="182880"/>
                  </a:xfrm>
                </p:grpSpPr>
                <p:sp>
                  <p:nvSpPr>
                    <p:cNvPr id="71" name="Arc 70"/>
                    <p:cNvSpPr/>
                    <p:nvPr/>
                  </p:nvSpPr>
                  <p:spPr>
                    <a:xfrm rot="10800000">
                      <a:off x="76200" y="0"/>
                      <a:ext cx="944880" cy="182880"/>
                    </a:xfrm>
                    <a:prstGeom prst="arc">
                      <a:avLst/>
                    </a:prstGeom>
                    <a:solidFill>
                      <a:schemeClr val="bg1"/>
                    </a:solidFill>
                    <a:ln w="1905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  <p:sp>
                  <p:nvSpPr>
                    <p:cNvPr id="72" name="Arc 71"/>
                    <p:cNvSpPr/>
                    <p:nvPr/>
                  </p:nvSpPr>
                  <p:spPr>
                    <a:xfrm flipV="1">
                      <a:off x="0" y="0"/>
                      <a:ext cx="944880" cy="182880"/>
                    </a:xfrm>
                    <a:prstGeom prst="arc">
                      <a:avLst/>
                    </a:prstGeom>
                    <a:solidFill>
                      <a:schemeClr val="bg1"/>
                    </a:solidFill>
                    <a:ln w="1905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</p:grpSp>
              <p:cxnSp>
                <p:nvCxnSpPr>
                  <p:cNvPr id="69" name="Connecteur droit 68"/>
                  <p:cNvCxnSpPr/>
                  <p:nvPr/>
                </p:nvCxnSpPr>
                <p:spPr>
                  <a:xfrm>
                    <a:off x="944880" y="121920"/>
                    <a:ext cx="0" cy="4953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Connecteur droit 69"/>
                  <p:cNvCxnSpPr/>
                  <p:nvPr/>
                </p:nvCxnSpPr>
                <p:spPr>
                  <a:xfrm>
                    <a:off x="76200" y="114300"/>
                    <a:ext cx="1" cy="5334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6" name="Rectangle à coins arrondis 65"/>
                <p:cNvSpPr/>
                <p:nvPr/>
              </p:nvSpPr>
              <p:spPr>
                <a:xfrm>
                  <a:off x="297180" y="457200"/>
                  <a:ext cx="388620" cy="23143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17" name="Groupe 16"/>
              <p:cNvGrpSpPr/>
              <p:nvPr/>
            </p:nvGrpSpPr>
            <p:grpSpPr>
              <a:xfrm>
                <a:off x="3246120" y="1584960"/>
                <a:ext cx="624523" cy="830580"/>
                <a:chOff x="0" y="0"/>
                <a:chExt cx="624523" cy="830580"/>
              </a:xfrm>
            </p:grpSpPr>
            <p:sp>
              <p:nvSpPr>
                <p:cNvPr id="59" name="Cube 58"/>
                <p:cNvSpPr/>
                <p:nvPr/>
              </p:nvSpPr>
              <p:spPr>
                <a:xfrm rot="16200000">
                  <a:off x="11113" y="118110"/>
                  <a:ext cx="434340" cy="456565"/>
                </a:xfrm>
                <a:prstGeom prst="cube">
                  <a:avLst>
                    <a:gd name="adj" fmla="val 32018"/>
                  </a:avLst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/>
                </a:p>
              </p:txBody>
            </p:sp>
            <p:cxnSp>
              <p:nvCxnSpPr>
                <p:cNvPr id="60" name="Connecteur droit 59"/>
                <p:cNvCxnSpPr/>
                <p:nvPr/>
              </p:nvCxnSpPr>
              <p:spPr>
                <a:xfrm>
                  <a:off x="380683" y="175260"/>
                  <a:ext cx="205105" cy="762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Forme libre 60"/>
                <p:cNvSpPr/>
                <p:nvPr/>
              </p:nvSpPr>
              <p:spPr>
                <a:xfrm>
                  <a:off x="342583" y="731520"/>
                  <a:ext cx="281940" cy="99060"/>
                </a:xfrm>
                <a:custGeom>
                  <a:avLst/>
                  <a:gdLst>
                    <a:gd name="connsiteX0" fmla="*/ 601980 w 1546860"/>
                    <a:gd name="connsiteY0" fmla="*/ 274320 h 960120"/>
                    <a:gd name="connsiteX1" fmla="*/ 541020 w 1546860"/>
                    <a:gd name="connsiteY1" fmla="*/ 304800 h 960120"/>
                    <a:gd name="connsiteX2" fmla="*/ 525780 w 1546860"/>
                    <a:gd name="connsiteY2" fmla="*/ 327660 h 960120"/>
                    <a:gd name="connsiteX3" fmla="*/ 533400 w 1546860"/>
                    <a:gd name="connsiteY3" fmla="*/ 396240 h 960120"/>
                    <a:gd name="connsiteX4" fmla="*/ 594360 w 1546860"/>
                    <a:gd name="connsiteY4" fmla="*/ 449580 h 960120"/>
                    <a:gd name="connsiteX5" fmla="*/ 662940 w 1546860"/>
                    <a:gd name="connsiteY5" fmla="*/ 472440 h 960120"/>
                    <a:gd name="connsiteX6" fmla="*/ 739140 w 1546860"/>
                    <a:gd name="connsiteY6" fmla="*/ 480060 h 960120"/>
                    <a:gd name="connsiteX7" fmla="*/ 861060 w 1546860"/>
                    <a:gd name="connsiteY7" fmla="*/ 472440 h 960120"/>
                    <a:gd name="connsiteX8" fmla="*/ 883920 w 1546860"/>
                    <a:gd name="connsiteY8" fmla="*/ 464820 h 960120"/>
                    <a:gd name="connsiteX9" fmla="*/ 914400 w 1546860"/>
                    <a:gd name="connsiteY9" fmla="*/ 419100 h 960120"/>
                    <a:gd name="connsiteX10" fmla="*/ 929640 w 1546860"/>
                    <a:gd name="connsiteY10" fmla="*/ 396240 h 960120"/>
                    <a:gd name="connsiteX11" fmla="*/ 952500 w 1546860"/>
                    <a:gd name="connsiteY11" fmla="*/ 312420 h 960120"/>
                    <a:gd name="connsiteX12" fmla="*/ 929640 w 1546860"/>
                    <a:gd name="connsiteY12" fmla="*/ 205740 h 960120"/>
                    <a:gd name="connsiteX13" fmla="*/ 899160 w 1546860"/>
                    <a:gd name="connsiteY13" fmla="*/ 198120 h 960120"/>
                    <a:gd name="connsiteX14" fmla="*/ 853440 w 1546860"/>
                    <a:gd name="connsiteY14" fmla="*/ 182880 h 960120"/>
                    <a:gd name="connsiteX15" fmla="*/ 822960 w 1546860"/>
                    <a:gd name="connsiteY15" fmla="*/ 175260 h 960120"/>
                    <a:gd name="connsiteX16" fmla="*/ 701040 w 1546860"/>
                    <a:gd name="connsiteY16" fmla="*/ 144780 h 960120"/>
                    <a:gd name="connsiteX17" fmla="*/ 518160 w 1546860"/>
                    <a:gd name="connsiteY17" fmla="*/ 129540 h 960120"/>
                    <a:gd name="connsiteX18" fmla="*/ 411480 w 1546860"/>
                    <a:gd name="connsiteY18" fmla="*/ 137160 h 960120"/>
                    <a:gd name="connsiteX19" fmla="*/ 365760 w 1546860"/>
                    <a:gd name="connsiteY19" fmla="*/ 167640 h 960120"/>
                    <a:gd name="connsiteX20" fmla="*/ 350520 w 1546860"/>
                    <a:gd name="connsiteY20" fmla="*/ 190500 h 960120"/>
                    <a:gd name="connsiteX21" fmla="*/ 327660 w 1546860"/>
                    <a:gd name="connsiteY21" fmla="*/ 205740 h 960120"/>
                    <a:gd name="connsiteX22" fmla="*/ 304800 w 1546860"/>
                    <a:gd name="connsiteY22" fmla="*/ 251460 h 960120"/>
                    <a:gd name="connsiteX23" fmla="*/ 281940 w 1546860"/>
                    <a:gd name="connsiteY23" fmla="*/ 259080 h 960120"/>
                    <a:gd name="connsiteX24" fmla="*/ 266700 w 1546860"/>
                    <a:gd name="connsiteY24" fmla="*/ 304800 h 960120"/>
                    <a:gd name="connsiteX25" fmla="*/ 259080 w 1546860"/>
                    <a:gd name="connsiteY25" fmla="*/ 327660 h 960120"/>
                    <a:gd name="connsiteX26" fmla="*/ 251460 w 1546860"/>
                    <a:gd name="connsiteY26" fmla="*/ 373380 h 960120"/>
                    <a:gd name="connsiteX27" fmla="*/ 266700 w 1546860"/>
                    <a:gd name="connsiteY27" fmla="*/ 487680 h 960120"/>
                    <a:gd name="connsiteX28" fmla="*/ 274320 w 1546860"/>
                    <a:gd name="connsiteY28" fmla="*/ 510540 h 960120"/>
                    <a:gd name="connsiteX29" fmla="*/ 297180 w 1546860"/>
                    <a:gd name="connsiteY29" fmla="*/ 533400 h 960120"/>
                    <a:gd name="connsiteX30" fmla="*/ 335280 w 1546860"/>
                    <a:gd name="connsiteY30" fmla="*/ 563880 h 960120"/>
                    <a:gd name="connsiteX31" fmla="*/ 358140 w 1546860"/>
                    <a:gd name="connsiteY31" fmla="*/ 586740 h 960120"/>
                    <a:gd name="connsiteX32" fmla="*/ 396240 w 1546860"/>
                    <a:gd name="connsiteY32" fmla="*/ 601980 h 960120"/>
                    <a:gd name="connsiteX33" fmla="*/ 464820 w 1546860"/>
                    <a:gd name="connsiteY33" fmla="*/ 624840 h 960120"/>
                    <a:gd name="connsiteX34" fmla="*/ 510540 w 1546860"/>
                    <a:gd name="connsiteY34" fmla="*/ 640080 h 960120"/>
                    <a:gd name="connsiteX35" fmla="*/ 533400 w 1546860"/>
                    <a:gd name="connsiteY35" fmla="*/ 647700 h 960120"/>
                    <a:gd name="connsiteX36" fmla="*/ 563880 w 1546860"/>
                    <a:gd name="connsiteY36" fmla="*/ 662940 h 960120"/>
                    <a:gd name="connsiteX37" fmla="*/ 693420 w 1546860"/>
                    <a:gd name="connsiteY37" fmla="*/ 685800 h 960120"/>
                    <a:gd name="connsiteX38" fmla="*/ 777240 w 1546860"/>
                    <a:gd name="connsiteY38" fmla="*/ 708660 h 960120"/>
                    <a:gd name="connsiteX39" fmla="*/ 807720 w 1546860"/>
                    <a:gd name="connsiteY39" fmla="*/ 716280 h 960120"/>
                    <a:gd name="connsiteX40" fmla="*/ 1082040 w 1546860"/>
                    <a:gd name="connsiteY40" fmla="*/ 708660 h 960120"/>
                    <a:gd name="connsiteX41" fmla="*/ 1104900 w 1546860"/>
                    <a:gd name="connsiteY41" fmla="*/ 701040 h 960120"/>
                    <a:gd name="connsiteX42" fmla="*/ 1150620 w 1546860"/>
                    <a:gd name="connsiteY42" fmla="*/ 670560 h 960120"/>
                    <a:gd name="connsiteX43" fmla="*/ 1158240 w 1546860"/>
                    <a:gd name="connsiteY43" fmla="*/ 647700 h 960120"/>
                    <a:gd name="connsiteX44" fmla="*/ 1181100 w 1546860"/>
                    <a:gd name="connsiteY44" fmla="*/ 640080 h 960120"/>
                    <a:gd name="connsiteX45" fmla="*/ 1203960 w 1546860"/>
                    <a:gd name="connsiteY45" fmla="*/ 624840 h 960120"/>
                    <a:gd name="connsiteX46" fmla="*/ 1242060 w 1546860"/>
                    <a:gd name="connsiteY46" fmla="*/ 510540 h 960120"/>
                    <a:gd name="connsiteX47" fmla="*/ 1249680 w 1546860"/>
                    <a:gd name="connsiteY47" fmla="*/ 487680 h 960120"/>
                    <a:gd name="connsiteX48" fmla="*/ 1257300 w 1546860"/>
                    <a:gd name="connsiteY48" fmla="*/ 464820 h 960120"/>
                    <a:gd name="connsiteX49" fmla="*/ 1264920 w 1546860"/>
                    <a:gd name="connsiteY49" fmla="*/ 388620 h 960120"/>
                    <a:gd name="connsiteX50" fmla="*/ 1249680 w 1546860"/>
                    <a:gd name="connsiteY50" fmla="*/ 297180 h 960120"/>
                    <a:gd name="connsiteX51" fmla="*/ 1234440 w 1546860"/>
                    <a:gd name="connsiteY51" fmla="*/ 251460 h 960120"/>
                    <a:gd name="connsiteX52" fmla="*/ 1203960 w 1546860"/>
                    <a:gd name="connsiteY52" fmla="*/ 205740 h 960120"/>
                    <a:gd name="connsiteX53" fmla="*/ 1196340 w 1546860"/>
                    <a:gd name="connsiteY53" fmla="*/ 182880 h 960120"/>
                    <a:gd name="connsiteX54" fmla="*/ 1181100 w 1546860"/>
                    <a:gd name="connsiteY54" fmla="*/ 160020 h 960120"/>
                    <a:gd name="connsiteX55" fmla="*/ 1173480 w 1546860"/>
                    <a:gd name="connsiteY55" fmla="*/ 137160 h 960120"/>
                    <a:gd name="connsiteX56" fmla="*/ 1127760 w 1546860"/>
                    <a:gd name="connsiteY56" fmla="*/ 91440 h 960120"/>
                    <a:gd name="connsiteX57" fmla="*/ 1082040 w 1546860"/>
                    <a:gd name="connsiteY57" fmla="*/ 76200 h 960120"/>
                    <a:gd name="connsiteX58" fmla="*/ 1059180 w 1546860"/>
                    <a:gd name="connsiteY58" fmla="*/ 68580 h 960120"/>
                    <a:gd name="connsiteX59" fmla="*/ 1036320 w 1546860"/>
                    <a:gd name="connsiteY59" fmla="*/ 53340 h 960120"/>
                    <a:gd name="connsiteX60" fmla="*/ 899160 w 1546860"/>
                    <a:gd name="connsiteY60" fmla="*/ 38100 h 960120"/>
                    <a:gd name="connsiteX61" fmla="*/ 815340 w 1546860"/>
                    <a:gd name="connsiteY61" fmla="*/ 15240 h 960120"/>
                    <a:gd name="connsiteX62" fmla="*/ 739140 w 1546860"/>
                    <a:gd name="connsiteY62" fmla="*/ 7620 h 960120"/>
                    <a:gd name="connsiteX63" fmla="*/ 701040 w 1546860"/>
                    <a:gd name="connsiteY63" fmla="*/ 0 h 960120"/>
                    <a:gd name="connsiteX64" fmla="*/ 457200 w 1546860"/>
                    <a:gd name="connsiteY64" fmla="*/ 7620 h 960120"/>
                    <a:gd name="connsiteX65" fmla="*/ 396240 w 1546860"/>
                    <a:gd name="connsiteY65" fmla="*/ 22860 h 960120"/>
                    <a:gd name="connsiteX66" fmla="*/ 365760 w 1546860"/>
                    <a:gd name="connsiteY66" fmla="*/ 30480 h 960120"/>
                    <a:gd name="connsiteX67" fmla="*/ 304800 w 1546860"/>
                    <a:gd name="connsiteY67" fmla="*/ 53340 h 960120"/>
                    <a:gd name="connsiteX68" fmla="*/ 259080 w 1546860"/>
                    <a:gd name="connsiteY68" fmla="*/ 68580 h 960120"/>
                    <a:gd name="connsiteX69" fmla="*/ 213360 w 1546860"/>
                    <a:gd name="connsiteY69" fmla="*/ 99060 h 960120"/>
                    <a:gd name="connsiteX70" fmla="*/ 152400 w 1546860"/>
                    <a:gd name="connsiteY70" fmla="*/ 129540 h 960120"/>
                    <a:gd name="connsiteX71" fmla="*/ 129540 w 1546860"/>
                    <a:gd name="connsiteY71" fmla="*/ 152400 h 960120"/>
                    <a:gd name="connsiteX72" fmla="*/ 106680 w 1546860"/>
                    <a:gd name="connsiteY72" fmla="*/ 167640 h 960120"/>
                    <a:gd name="connsiteX73" fmla="*/ 45720 w 1546860"/>
                    <a:gd name="connsiteY73" fmla="*/ 236220 h 960120"/>
                    <a:gd name="connsiteX74" fmla="*/ 15240 w 1546860"/>
                    <a:gd name="connsiteY74" fmla="*/ 297180 h 960120"/>
                    <a:gd name="connsiteX75" fmla="*/ 0 w 1546860"/>
                    <a:gd name="connsiteY75" fmla="*/ 342900 h 960120"/>
                    <a:gd name="connsiteX76" fmla="*/ 7620 w 1546860"/>
                    <a:gd name="connsiteY76" fmla="*/ 594360 h 960120"/>
                    <a:gd name="connsiteX77" fmla="*/ 15240 w 1546860"/>
                    <a:gd name="connsiteY77" fmla="*/ 632460 h 960120"/>
                    <a:gd name="connsiteX78" fmla="*/ 91440 w 1546860"/>
                    <a:gd name="connsiteY78" fmla="*/ 708660 h 960120"/>
                    <a:gd name="connsiteX79" fmla="*/ 160020 w 1546860"/>
                    <a:gd name="connsiteY79" fmla="*/ 754380 h 960120"/>
                    <a:gd name="connsiteX80" fmla="*/ 190500 w 1546860"/>
                    <a:gd name="connsiteY80" fmla="*/ 762000 h 960120"/>
                    <a:gd name="connsiteX81" fmla="*/ 213360 w 1546860"/>
                    <a:gd name="connsiteY81" fmla="*/ 777240 h 960120"/>
                    <a:gd name="connsiteX82" fmla="*/ 236220 w 1546860"/>
                    <a:gd name="connsiteY82" fmla="*/ 784860 h 960120"/>
                    <a:gd name="connsiteX83" fmla="*/ 266700 w 1546860"/>
                    <a:gd name="connsiteY83" fmla="*/ 807720 h 960120"/>
                    <a:gd name="connsiteX84" fmla="*/ 373380 w 1546860"/>
                    <a:gd name="connsiteY84" fmla="*/ 853440 h 960120"/>
                    <a:gd name="connsiteX85" fmla="*/ 434340 w 1546860"/>
                    <a:gd name="connsiteY85" fmla="*/ 883920 h 960120"/>
                    <a:gd name="connsiteX86" fmla="*/ 480060 w 1546860"/>
                    <a:gd name="connsiteY86" fmla="*/ 899160 h 960120"/>
                    <a:gd name="connsiteX87" fmla="*/ 502920 w 1546860"/>
                    <a:gd name="connsiteY87" fmla="*/ 906780 h 960120"/>
                    <a:gd name="connsiteX88" fmla="*/ 525780 w 1546860"/>
                    <a:gd name="connsiteY88" fmla="*/ 922020 h 960120"/>
                    <a:gd name="connsiteX89" fmla="*/ 601980 w 1546860"/>
                    <a:gd name="connsiteY89" fmla="*/ 937260 h 960120"/>
                    <a:gd name="connsiteX90" fmla="*/ 632460 w 1546860"/>
                    <a:gd name="connsiteY90" fmla="*/ 944880 h 960120"/>
                    <a:gd name="connsiteX91" fmla="*/ 762000 w 1546860"/>
                    <a:gd name="connsiteY91" fmla="*/ 960120 h 960120"/>
                    <a:gd name="connsiteX92" fmla="*/ 1013460 w 1546860"/>
                    <a:gd name="connsiteY92" fmla="*/ 952500 h 960120"/>
                    <a:gd name="connsiteX93" fmla="*/ 1059180 w 1546860"/>
                    <a:gd name="connsiteY93" fmla="*/ 944880 h 960120"/>
                    <a:gd name="connsiteX94" fmla="*/ 1127760 w 1546860"/>
                    <a:gd name="connsiteY94" fmla="*/ 929640 h 960120"/>
                    <a:gd name="connsiteX95" fmla="*/ 1150620 w 1546860"/>
                    <a:gd name="connsiteY95" fmla="*/ 922020 h 960120"/>
                    <a:gd name="connsiteX96" fmla="*/ 1188720 w 1546860"/>
                    <a:gd name="connsiteY96" fmla="*/ 914400 h 960120"/>
                    <a:gd name="connsiteX97" fmla="*/ 1234440 w 1546860"/>
                    <a:gd name="connsiteY97" fmla="*/ 899160 h 960120"/>
                    <a:gd name="connsiteX98" fmla="*/ 1280160 w 1546860"/>
                    <a:gd name="connsiteY98" fmla="*/ 883920 h 960120"/>
                    <a:gd name="connsiteX99" fmla="*/ 1341120 w 1546860"/>
                    <a:gd name="connsiteY99" fmla="*/ 853440 h 960120"/>
                    <a:gd name="connsiteX100" fmla="*/ 1371600 w 1546860"/>
                    <a:gd name="connsiteY100" fmla="*/ 838200 h 960120"/>
                    <a:gd name="connsiteX101" fmla="*/ 1409700 w 1546860"/>
                    <a:gd name="connsiteY101" fmla="*/ 792480 h 960120"/>
                    <a:gd name="connsiteX102" fmla="*/ 1432560 w 1546860"/>
                    <a:gd name="connsiteY102" fmla="*/ 762000 h 960120"/>
                    <a:gd name="connsiteX103" fmla="*/ 1447800 w 1546860"/>
                    <a:gd name="connsiteY103" fmla="*/ 716280 h 960120"/>
                    <a:gd name="connsiteX104" fmla="*/ 1463040 w 1546860"/>
                    <a:gd name="connsiteY104" fmla="*/ 693420 h 960120"/>
                    <a:gd name="connsiteX105" fmla="*/ 1470660 w 1546860"/>
                    <a:gd name="connsiteY105" fmla="*/ 670560 h 960120"/>
                    <a:gd name="connsiteX106" fmla="*/ 1478280 w 1546860"/>
                    <a:gd name="connsiteY106" fmla="*/ 640080 h 960120"/>
                    <a:gd name="connsiteX107" fmla="*/ 1501140 w 1546860"/>
                    <a:gd name="connsiteY107" fmla="*/ 617220 h 960120"/>
                    <a:gd name="connsiteX108" fmla="*/ 1531620 w 1546860"/>
                    <a:gd name="connsiteY108" fmla="*/ 541020 h 960120"/>
                    <a:gd name="connsiteX109" fmla="*/ 1539240 w 1546860"/>
                    <a:gd name="connsiteY109" fmla="*/ 502920 h 960120"/>
                    <a:gd name="connsiteX110" fmla="*/ 1546860 w 1546860"/>
                    <a:gd name="connsiteY110" fmla="*/ 472440 h 960120"/>
                    <a:gd name="connsiteX111" fmla="*/ 1539240 w 1546860"/>
                    <a:gd name="connsiteY111" fmla="*/ 266700 h 960120"/>
                    <a:gd name="connsiteX112" fmla="*/ 1501140 w 1546860"/>
                    <a:gd name="connsiteY112" fmla="*/ 205740 h 960120"/>
                    <a:gd name="connsiteX113" fmla="*/ 1485900 w 1546860"/>
                    <a:gd name="connsiteY113" fmla="*/ 213360 h 9601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</a:cxnLst>
                  <a:rect l="l" t="t" r="r" b="b"/>
                  <a:pathLst>
                    <a:path w="1546860" h="960120">
                      <a:moveTo>
                        <a:pt x="601980" y="274320"/>
                      </a:moveTo>
                      <a:cubicBezTo>
                        <a:pt x="583789" y="281596"/>
                        <a:pt x="556238" y="289582"/>
                        <a:pt x="541020" y="304800"/>
                      </a:cubicBezTo>
                      <a:cubicBezTo>
                        <a:pt x="534544" y="311276"/>
                        <a:pt x="530860" y="320040"/>
                        <a:pt x="525780" y="327660"/>
                      </a:cubicBezTo>
                      <a:cubicBezTo>
                        <a:pt x="528320" y="350520"/>
                        <a:pt x="527822" y="373926"/>
                        <a:pt x="533400" y="396240"/>
                      </a:cubicBezTo>
                      <a:cubicBezTo>
                        <a:pt x="539057" y="418869"/>
                        <a:pt x="580505" y="444962"/>
                        <a:pt x="594360" y="449580"/>
                      </a:cubicBezTo>
                      <a:lnTo>
                        <a:pt x="662940" y="472440"/>
                      </a:lnTo>
                      <a:cubicBezTo>
                        <a:pt x="687157" y="480512"/>
                        <a:pt x="713740" y="477520"/>
                        <a:pt x="739140" y="480060"/>
                      </a:cubicBezTo>
                      <a:cubicBezTo>
                        <a:pt x="779780" y="477520"/>
                        <a:pt x="820564" y="476703"/>
                        <a:pt x="861060" y="472440"/>
                      </a:cubicBezTo>
                      <a:cubicBezTo>
                        <a:pt x="869048" y="471599"/>
                        <a:pt x="878240" y="470500"/>
                        <a:pt x="883920" y="464820"/>
                      </a:cubicBezTo>
                      <a:cubicBezTo>
                        <a:pt x="896872" y="451868"/>
                        <a:pt x="904240" y="434340"/>
                        <a:pt x="914400" y="419100"/>
                      </a:cubicBezTo>
                      <a:lnTo>
                        <a:pt x="929640" y="396240"/>
                      </a:lnTo>
                      <a:cubicBezTo>
                        <a:pt x="946828" y="327488"/>
                        <a:pt x="938256" y="355151"/>
                        <a:pt x="952500" y="312420"/>
                      </a:cubicBezTo>
                      <a:cubicBezTo>
                        <a:pt x="951661" y="303186"/>
                        <a:pt x="957958" y="224619"/>
                        <a:pt x="929640" y="205740"/>
                      </a:cubicBezTo>
                      <a:cubicBezTo>
                        <a:pt x="920926" y="199931"/>
                        <a:pt x="909191" y="201129"/>
                        <a:pt x="899160" y="198120"/>
                      </a:cubicBezTo>
                      <a:cubicBezTo>
                        <a:pt x="883773" y="193504"/>
                        <a:pt x="869025" y="186776"/>
                        <a:pt x="853440" y="182880"/>
                      </a:cubicBezTo>
                      <a:cubicBezTo>
                        <a:pt x="843280" y="180340"/>
                        <a:pt x="832991" y="178269"/>
                        <a:pt x="822960" y="175260"/>
                      </a:cubicBezTo>
                      <a:cubicBezTo>
                        <a:pt x="769464" y="159211"/>
                        <a:pt x="765907" y="151267"/>
                        <a:pt x="701040" y="144780"/>
                      </a:cubicBezTo>
                      <a:cubicBezTo>
                        <a:pt x="589366" y="133613"/>
                        <a:pt x="650302" y="138979"/>
                        <a:pt x="518160" y="129540"/>
                      </a:cubicBezTo>
                      <a:cubicBezTo>
                        <a:pt x="482600" y="132080"/>
                        <a:pt x="446886" y="132995"/>
                        <a:pt x="411480" y="137160"/>
                      </a:cubicBezTo>
                      <a:cubicBezTo>
                        <a:pt x="388920" y="139814"/>
                        <a:pt x="380181" y="150335"/>
                        <a:pt x="365760" y="167640"/>
                      </a:cubicBezTo>
                      <a:cubicBezTo>
                        <a:pt x="359897" y="174675"/>
                        <a:pt x="356996" y="184024"/>
                        <a:pt x="350520" y="190500"/>
                      </a:cubicBezTo>
                      <a:cubicBezTo>
                        <a:pt x="344044" y="196976"/>
                        <a:pt x="335280" y="200660"/>
                        <a:pt x="327660" y="205740"/>
                      </a:cubicBezTo>
                      <a:cubicBezTo>
                        <a:pt x="322640" y="220799"/>
                        <a:pt x="318229" y="240717"/>
                        <a:pt x="304800" y="251460"/>
                      </a:cubicBezTo>
                      <a:cubicBezTo>
                        <a:pt x="298528" y="256478"/>
                        <a:pt x="289560" y="256540"/>
                        <a:pt x="281940" y="259080"/>
                      </a:cubicBezTo>
                      <a:lnTo>
                        <a:pt x="266700" y="304800"/>
                      </a:lnTo>
                      <a:cubicBezTo>
                        <a:pt x="264160" y="312420"/>
                        <a:pt x="260400" y="319737"/>
                        <a:pt x="259080" y="327660"/>
                      </a:cubicBezTo>
                      <a:lnTo>
                        <a:pt x="251460" y="373380"/>
                      </a:lnTo>
                      <a:cubicBezTo>
                        <a:pt x="256221" y="420991"/>
                        <a:pt x="256178" y="445593"/>
                        <a:pt x="266700" y="487680"/>
                      </a:cubicBezTo>
                      <a:cubicBezTo>
                        <a:pt x="268648" y="495472"/>
                        <a:pt x="269865" y="503857"/>
                        <a:pt x="274320" y="510540"/>
                      </a:cubicBezTo>
                      <a:cubicBezTo>
                        <a:pt x="280298" y="519506"/>
                        <a:pt x="290281" y="525121"/>
                        <a:pt x="297180" y="533400"/>
                      </a:cubicBezTo>
                      <a:cubicBezTo>
                        <a:pt x="323693" y="565216"/>
                        <a:pt x="297752" y="551371"/>
                        <a:pt x="335280" y="563880"/>
                      </a:cubicBezTo>
                      <a:cubicBezTo>
                        <a:pt x="342900" y="571500"/>
                        <a:pt x="349002" y="581029"/>
                        <a:pt x="358140" y="586740"/>
                      </a:cubicBezTo>
                      <a:cubicBezTo>
                        <a:pt x="369739" y="593989"/>
                        <a:pt x="383385" y="597306"/>
                        <a:pt x="396240" y="601980"/>
                      </a:cubicBezTo>
                      <a:lnTo>
                        <a:pt x="464820" y="624840"/>
                      </a:lnTo>
                      <a:lnTo>
                        <a:pt x="510540" y="640080"/>
                      </a:lnTo>
                      <a:cubicBezTo>
                        <a:pt x="518160" y="642620"/>
                        <a:pt x="526216" y="644108"/>
                        <a:pt x="533400" y="647700"/>
                      </a:cubicBezTo>
                      <a:cubicBezTo>
                        <a:pt x="543560" y="652780"/>
                        <a:pt x="553104" y="659348"/>
                        <a:pt x="563880" y="662940"/>
                      </a:cubicBezTo>
                      <a:cubicBezTo>
                        <a:pt x="624290" y="683077"/>
                        <a:pt x="629131" y="676616"/>
                        <a:pt x="693420" y="685800"/>
                      </a:cubicBezTo>
                      <a:cubicBezTo>
                        <a:pt x="754925" y="694586"/>
                        <a:pt x="709741" y="691785"/>
                        <a:pt x="777240" y="708660"/>
                      </a:cubicBezTo>
                      <a:lnTo>
                        <a:pt x="807720" y="716280"/>
                      </a:lnTo>
                      <a:cubicBezTo>
                        <a:pt x="899160" y="713740"/>
                        <a:pt x="990685" y="713345"/>
                        <a:pt x="1082040" y="708660"/>
                      </a:cubicBezTo>
                      <a:cubicBezTo>
                        <a:pt x="1090062" y="708249"/>
                        <a:pt x="1098217" y="705495"/>
                        <a:pt x="1104900" y="701040"/>
                      </a:cubicBezTo>
                      <a:cubicBezTo>
                        <a:pt x="1161979" y="662987"/>
                        <a:pt x="1096265" y="688678"/>
                        <a:pt x="1150620" y="670560"/>
                      </a:cubicBezTo>
                      <a:cubicBezTo>
                        <a:pt x="1153160" y="662940"/>
                        <a:pt x="1152560" y="653380"/>
                        <a:pt x="1158240" y="647700"/>
                      </a:cubicBezTo>
                      <a:cubicBezTo>
                        <a:pt x="1163920" y="642020"/>
                        <a:pt x="1173916" y="643672"/>
                        <a:pt x="1181100" y="640080"/>
                      </a:cubicBezTo>
                      <a:cubicBezTo>
                        <a:pt x="1189291" y="635984"/>
                        <a:pt x="1196340" y="629920"/>
                        <a:pt x="1203960" y="624840"/>
                      </a:cubicBezTo>
                      <a:lnTo>
                        <a:pt x="1242060" y="510540"/>
                      </a:lnTo>
                      <a:lnTo>
                        <a:pt x="1249680" y="487680"/>
                      </a:lnTo>
                      <a:lnTo>
                        <a:pt x="1257300" y="464820"/>
                      </a:lnTo>
                      <a:cubicBezTo>
                        <a:pt x="1259840" y="439420"/>
                        <a:pt x="1264920" y="414147"/>
                        <a:pt x="1264920" y="388620"/>
                      </a:cubicBezTo>
                      <a:cubicBezTo>
                        <a:pt x="1264920" y="377717"/>
                        <a:pt x="1254007" y="313045"/>
                        <a:pt x="1249680" y="297180"/>
                      </a:cubicBezTo>
                      <a:cubicBezTo>
                        <a:pt x="1245453" y="281682"/>
                        <a:pt x="1243351" y="264826"/>
                        <a:pt x="1234440" y="251460"/>
                      </a:cubicBezTo>
                      <a:lnTo>
                        <a:pt x="1203960" y="205740"/>
                      </a:lnTo>
                      <a:cubicBezTo>
                        <a:pt x="1199505" y="199057"/>
                        <a:pt x="1199932" y="190064"/>
                        <a:pt x="1196340" y="182880"/>
                      </a:cubicBezTo>
                      <a:cubicBezTo>
                        <a:pt x="1192244" y="174689"/>
                        <a:pt x="1185196" y="168211"/>
                        <a:pt x="1181100" y="160020"/>
                      </a:cubicBezTo>
                      <a:cubicBezTo>
                        <a:pt x="1177508" y="152836"/>
                        <a:pt x="1178411" y="143500"/>
                        <a:pt x="1173480" y="137160"/>
                      </a:cubicBezTo>
                      <a:cubicBezTo>
                        <a:pt x="1160248" y="120147"/>
                        <a:pt x="1148207" y="98256"/>
                        <a:pt x="1127760" y="91440"/>
                      </a:cubicBezTo>
                      <a:lnTo>
                        <a:pt x="1082040" y="76200"/>
                      </a:lnTo>
                      <a:lnTo>
                        <a:pt x="1059180" y="68580"/>
                      </a:lnTo>
                      <a:cubicBezTo>
                        <a:pt x="1051560" y="63500"/>
                        <a:pt x="1045008" y="56236"/>
                        <a:pt x="1036320" y="53340"/>
                      </a:cubicBezTo>
                      <a:cubicBezTo>
                        <a:pt x="1011024" y="44908"/>
                        <a:pt x="905842" y="38657"/>
                        <a:pt x="899160" y="38100"/>
                      </a:cubicBezTo>
                      <a:cubicBezTo>
                        <a:pt x="856429" y="23856"/>
                        <a:pt x="884092" y="32428"/>
                        <a:pt x="815340" y="15240"/>
                      </a:cubicBezTo>
                      <a:cubicBezTo>
                        <a:pt x="790575" y="9049"/>
                        <a:pt x="764443" y="10994"/>
                        <a:pt x="739140" y="7620"/>
                      </a:cubicBezTo>
                      <a:cubicBezTo>
                        <a:pt x="726302" y="5908"/>
                        <a:pt x="713740" y="2540"/>
                        <a:pt x="701040" y="0"/>
                      </a:cubicBezTo>
                      <a:cubicBezTo>
                        <a:pt x="619760" y="2540"/>
                        <a:pt x="538401" y="3231"/>
                        <a:pt x="457200" y="7620"/>
                      </a:cubicBezTo>
                      <a:cubicBezTo>
                        <a:pt x="428539" y="9169"/>
                        <a:pt x="420648" y="15886"/>
                        <a:pt x="396240" y="22860"/>
                      </a:cubicBezTo>
                      <a:cubicBezTo>
                        <a:pt x="386170" y="25737"/>
                        <a:pt x="375920" y="27940"/>
                        <a:pt x="365760" y="30480"/>
                      </a:cubicBezTo>
                      <a:cubicBezTo>
                        <a:pt x="325978" y="57002"/>
                        <a:pt x="360572" y="38129"/>
                        <a:pt x="304800" y="53340"/>
                      </a:cubicBezTo>
                      <a:cubicBezTo>
                        <a:pt x="289302" y="57567"/>
                        <a:pt x="259080" y="68580"/>
                        <a:pt x="259080" y="68580"/>
                      </a:cubicBezTo>
                      <a:lnTo>
                        <a:pt x="213360" y="99060"/>
                      </a:lnTo>
                      <a:cubicBezTo>
                        <a:pt x="194457" y="111662"/>
                        <a:pt x="168464" y="113476"/>
                        <a:pt x="152400" y="129540"/>
                      </a:cubicBezTo>
                      <a:cubicBezTo>
                        <a:pt x="144780" y="137160"/>
                        <a:pt x="137819" y="145501"/>
                        <a:pt x="129540" y="152400"/>
                      </a:cubicBezTo>
                      <a:cubicBezTo>
                        <a:pt x="122505" y="158263"/>
                        <a:pt x="113525" y="161556"/>
                        <a:pt x="106680" y="167640"/>
                      </a:cubicBezTo>
                      <a:cubicBezTo>
                        <a:pt x="63974" y="205601"/>
                        <a:pt x="68883" y="201476"/>
                        <a:pt x="45720" y="236220"/>
                      </a:cubicBezTo>
                      <a:cubicBezTo>
                        <a:pt x="27009" y="311064"/>
                        <a:pt x="54098" y="219464"/>
                        <a:pt x="15240" y="297180"/>
                      </a:cubicBezTo>
                      <a:cubicBezTo>
                        <a:pt x="8056" y="311548"/>
                        <a:pt x="0" y="342900"/>
                        <a:pt x="0" y="342900"/>
                      </a:cubicBezTo>
                      <a:cubicBezTo>
                        <a:pt x="2540" y="426720"/>
                        <a:pt x="3212" y="510617"/>
                        <a:pt x="7620" y="594360"/>
                      </a:cubicBezTo>
                      <a:cubicBezTo>
                        <a:pt x="8301" y="607294"/>
                        <a:pt x="9881" y="620669"/>
                        <a:pt x="15240" y="632460"/>
                      </a:cubicBezTo>
                      <a:cubicBezTo>
                        <a:pt x="37327" y="681051"/>
                        <a:pt x="49033" y="680389"/>
                        <a:pt x="91440" y="708660"/>
                      </a:cubicBezTo>
                      <a:lnTo>
                        <a:pt x="160020" y="754380"/>
                      </a:lnTo>
                      <a:cubicBezTo>
                        <a:pt x="168734" y="760189"/>
                        <a:pt x="180340" y="759460"/>
                        <a:pt x="190500" y="762000"/>
                      </a:cubicBezTo>
                      <a:cubicBezTo>
                        <a:pt x="198120" y="767080"/>
                        <a:pt x="205169" y="773144"/>
                        <a:pt x="213360" y="777240"/>
                      </a:cubicBezTo>
                      <a:cubicBezTo>
                        <a:pt x="220544" y="780832"/>
                        <a:pt x="229246" y="780875"/>
                        <a:pt x="236220" y="784860"/>
                      </a:cubicBezTo>
                      <a:cubicBezTo>
                        <a:pt x="247247" y="791161"/>
                        <a:pt x="255730" y="801321"/>
                        <a:pt x="266700" y="807720"/>
                      </a:cubicBezTo>
                      <a:cubicBezTo>
                        <a:pt x="360013" y="862153"/>
                        <a:pt x="293390" y="819159"/>
                        <a:pt x="373380" y="853440"/>
                      </a:cubicBezTo>
                      <a:cubicBezTo>
                        <a:pt x="394262" y="862389"/>
                        <a:pt x="414020" y="873760"/>
                        <a:pt x="434340" y="883920"/>
                      </a:cubicBezTo>
                      <a:cubicBezTo>
                        <a:pt x="448708" y="891104"/>
                        <a:pt x="464820" y="894080"/>
                        <a:pt x="480060" y="899160"/>
                      </a:cubicBezTo>
                      <a:lnTo>
                        <a:pt x="502920" y="906780"/>
                      </a:lnTo>
                      <a:cubicBezTo>
                        <a:pt x="510540" y="911860"/>
                        <a:pt x="517589" y="917924"/>
                        <a:pt x="525780" y="922020"/>
                      </a:cubicBezTo>
                      <a:cubicBezTo>
                        <a:pt x="548136" y="933198"/>
                        <a:pt x="579916" y="933248"/>
                        <a:pt x="601980" y="937260"/>
                      </a:cubicBezTo>
                      <a:cubicBezTo>
                        <a:pt x="612284" y="939133"/>
                        <a:pt x="622156" y="943007"/>
                        <a:pt x="632460" y="944880"/>
                      </a:cubicBezTo>
                      <a:cubicBezTo>
                        <a:pt x="673637" y="952367"/>
                        <a:pt x="721131" y="956033"/>
                        <a:pt x="762000" y="960120"/>
                      </a:cubicBezTo>
                      <a:cubicBezTo>
                        <a:pt x="845820" y="957580"/>
                        <a:pt x="929712" y="956795"/>
                        <a:pt x="1013460" y="952500"/>
                      </a:cubicBezTo>
                      <a:cubicBezTo>
                        <a:pt x="1028890" y="951709"/>
                        <a:pt x="1043979" y="947644"/>
                        <a:pt x="1059180" y="944880"/>
                      </a:cubicBezTo>
                      <a:cubicBezTo>
                        <a:pt x="1080786" y="940952"/>
                        <a:pt x="1106356" y="935755"/>
                        <a:pt x="1127760" y="929640"/>
                      </a:cubicBezTo>
                      <a:cubicBezTo>
                        <a:pt x="1135483" y="927433"/>
                        <a:pt x="1142828" y="923968"/>
                        <a:pt x="1150620" y="922020"/>
                      </a:cubicBezTo>
                      <a:cubicBezTo>
                        <a:pt x="1163185" y="918879"/>
                        <a:pt x="1176225" y="917808"/>
                        <a:pt x="1188720" y="914400"/>
                      </a:cubicBezTo>
                      <a:cubicBezTo>
                        <a:pt x="1204218" y="910173"/>
                        <a:pt x="1219200" y="904240"/>
                        <a:pt x="1234440" y="899160"/>
                      </a:cubicBezTo>
                      <a:lnTo>
                        <a:pt x="1280160" y="883920"/>
                      </a:lnTo>
                      <a:cubicBezTo>
                        <a:pt x="1301713" y="876736"/>
                        <a:pt x="1320800" y="863600"/>
                        <a:pt x="1341120" y="853440"/>
                      </a:cubicBezTo>
                      <a:lnTo>
                        <a:pt x="1371600" y="838200"/>
                      </a:lnTo>
                      <a:cubicBezTo>
                        <a:pt x="1405283" y="787676"/>
                        <a:pt x="1365696" y="843818"/>
                        <a:pt x="1409700" y="792480"/>
                      </a:cubicBezTo>
                      <a:cubicBezTo>
                        <a:pt x="1417965" y="782837"/>
                        <a:pt x="1424940" y="772160"/>
                        <a:pt x="1432560" y="762000"/>
                      </a:cubicBezTo>
                      <a:cubicBezTo>
                        <a:pt x="1437640" y="746760"/>
                        <a:pt x="1438889" y="729646"/>
                        <a:pt x="1447800" y="716280"/>
                      </a:cubicBezTo>
                      <a:cubicBezTo>
                        <a:pt x="1452880" y="708660"/>
                        <a:pt x="1458944" y="701611"/>
                        <a:pt x="1463040" y="693420"/>
                      </a:cubicBezTo>
                      <a:cubicBezTo>
                        <a:pt x="1466632" y="686236"/>
                        <a:pt x="1468453" y="678283"/>
                        <a:pt x="1470660" y="670560"/>
                      </a:cubicBezTo>
                      <a:cubicBezTo>
                        <a:pt x="1473537" y="660490"/>
                        <a:pt x="1473084" y="649173"/>
                        <a:pt x="1478280" y="640080"/>
                      </a:cubicBezTo>
                      <a:cubicBezTo>
                        <a:pt x="1483627" y="630724"/>
                        <a:pt x="1493520" y="624840"/>
                        <a:pt x="1501140" y="617220"/>
                      </a:cubicBezTo>
                      <a:cubicBezTo>
                        <a:pt x="1519972" y="560724"/>
                        <a:pt x="1509196" y="585868"/>
                        <a:pt x="1531620" y="541020"/>
                      </a:cubicBezTo>
                      <a:cubicBezTo>
                        <a:pt x="1534160" y="528320"/>
                        <a:pt x="1536430" y="515563"/>
                        <a:pt x="1539240" y="502920"/>
                      </a:cubicBezTo>
                      <a:cubicBezTo>
                        <a:pt x="1541512" y="492697"/>
                        <a:pt x="1546860" y="482913"/>
                        <a:pt x="1546860" y="472440"/>
                      </a:cubicBezTo>
                      <a:cubicBezTo>
                        <a:pt x="1546860" y="403813"/>
                        <a:pt x="1545453" y="335045"/>
                        <a:pt x="1539240" y="266700"/>
                      </a:cubicBezTo>
                      <a:cubicBezTo>
                        <a:pt x="1537284" y="245182"/>
                        <a:pt x="1528142" y="211140"/>
                        <a:pt x="1501140" y="205740"/>
                      </a:cubicBezTo>
                      <a:cubicBezTo>
                        <a:pt x="1495571" y="204626"/>
                        <a:pt x="1490980" y="210820"/>
                        <a:pt x="1485900" y="213360"/>
                      </a:cubicBezTo>
                    </a:path>
                  </a:pathLst>
                </a:custGeom>
                <a:ln w="127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/>
                </a:p>
              </p:txBody>
            </p:sp>
            <p:cxnSp>
              <p:nvCxnSpPr>
                <p:cNvPr id="62" name="Connecteur droit 61"/>
                <p:cNvCxnSpPr/>
                <p:nvPr/>
              </p:nvCxnSpPr>
              <p:spPr>
                <a:xfrm>
                  <a:off x="380683" y="579120"/>
                  <a:ext cx="243840" cy="157491"/>
                </a:xfrm>
                <a:prstGeom prst="line">
                  <a:avLst/>
                </a:prstGeom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63" name="Triangle isocèle 62"/>
                <p:cNvSpPr/>
                <p:nvPr/>
              </p:nvSpPr>
              <p:spPr>
                <a:xfrm>
                  <a:off x="98743" y="0"/>
                  <a:ext cx="243841" cy="20574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18" name="Groupe 17"/>
              <p:cNvGrpSpPr/>
              <p:nvPr/>
            </p:nvGrpSpPr>
            <p:grpSpPr>
              <a:xfrm>
                <a:off x="0" y="0"/>
                <a:ext cx="6027420" cy="3208020"/>
                <a:chOff x="0" y="0"/>
                <a:chExt cx="6027420" cy="3208020"/>
              </a:xfrm>
            </p:grpSpPr>
            <p:grpSp>
              <p:nvGrpSpPr>
                <p:cNvPr id="19" name="Groupe 18"/>
                <p:cNvGrpSpPr/>
                <p:nvPr/>
              </p:nvGrpSpPr>
              <p:grpSpPr>
                <a:xfrm>
                  <a:off x="1295400" y="2095500"/>
                  <a:ext cx="4201160" cy="883920"/>
                  <a:chOff x="0" y="0"/>
                  <a:chExt cx="4201160" cy="883920"/>
                </a:xfrm>
              </p:grpSpPr>
              <p:cxnSp>
                <p:nvCxnSpPr>
                  <p:cNvPr id="54" name="Connecteur droit 53"/>
                  <p:cNvCxnSpPr/>
                  <p:nvPr/>
                </p:nvCxnSpPr>
                <p:spPr>
                  <a:xfrm>
                    <a:off x="624840" y="411480"/>
                    <a:ext cx="2197289" cy="2529"/>
                  </a:xfrm>
                  <a:prstGeom prst="line">
                    <a:avLst/>
                  </a:prstGeom>
                  <a:ln w="12700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Connecteur droit 54"/>
                  <p:cNvCxnSpPr/>
                  <p:nvPr/>
                </p:nvCxnSpPr>
                <p:spPr>
                  <a:xfrm>
                    <a:off x="0" y="0"/>
                    <a:ext cx="1318260" cy="883920"/>
                  </a:xfrm>
                  <a:prstGeom prst="line">
                    <a:avLst/>
                  </a:prstGeom>
                  <a:ln w="12700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Connecteur droit 55"/>
                  <p:cNvCxnSpPr/>
                  <p:nvPr/>
                </p:nvCxnSpPr>
                <p:spPr>
                  <a:xfrm>
                    <a:off x="3116580" y="182880"/>
                    <a:ext cx="1084580" cy="701040"/>
                  </a:xfrm>
                  <a:prstGeom prst="line">
                    <a:avLst/>
                  </a:prstGeom>
                  <a:ln w="12700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Connecteur droit 56"/>
                  <p:cNvCxnSpPr/>
                  <p:nvPr/>
                </p:nvCxnSpPr>
                <p:spPr>
                  <a:xfrm>
                    <a:off x="0" y="0"/>
                    <a:ext cx="2049463" cy="6985"/>
                  </a:xfrm>
                  <a:prstGeom prst="line">
                    <a:avLst/>
                  </a:prstGeom>
                  <a:ln w="12700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Connecteur droit 57"/>
                  <p:cNvCxnSpPr/>
                  <p:nvPr/>
                </p:nvCxnSpPr>
                <p:spPr>
                  <a:xfrm>
                    <a:off x="1318260" y="883920"/>
                    <a:ext cx="2880360" cy="0"/>
                  </a:xfrm>
                  <a:prstGeom prst="line">
                    <a:avLst/>
                  </a:prstGeom>
                  <a:ln w="12700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" name="Groupe 19"/>
                <p:cNvGrpSpPr/>
                <p:nvPr/>
              </p:nvGrpSpPr>
              <p:grpSpPr>
                <a:xfrm>
                  <a:off x="1516380" y="1394460"/>
                  <a:ext cx="2423160" cy="1320800"/>
                  <a:chOff x="0" y="0"/>
                  <a:chExt cx="2423160" cy="1320800"/>
                </a:xfrm>
              </p:grpSpPr>
              <p:cxnSp>
                <p:nvCxnSpPr>
                  <p:cNvPr id="46" name="Connecteur en angle 45"/>
                  <p:cNvCxnSpPr/>
                  <p:nvPr/>
                </p:nvCxnSpPr>
                <p:spPr>
                  <a:xfrm>
                    <a:off x="685800" y="114300"/>
                    <a:ext cx="1089660" cy="365760"/>
                  </a:xfrm>
                  <a:prstGeom prst="bentConnector3">
                    <a:avLst>
                      <a:gd name="adj1" fmla="val 55594"/>
                    </a:avLst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Connecteur en angle 46"/>
                  <p:cNvCxnSpPr/>
                  <p:nvPr/>
                </p:nvCxnSpPr>
                <p:spPr>
                  <a:xfrm>
                    <a:off x="685800" y="0"/>
                    <a:ext cx="1036320" cy="403860"/>
                  </a:xfrm>
                  <a:prstGeom prst="bentConnector3">
                    <a:avLst>
                      <a:gd name="adj1" fmla="val 50000"/>
                    </a:avLst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Connecteur droit 47"/>
                  <p:cNvCxnSpPr/>
                  <p:nvPr/>
                </p:nvCxnSpPr>
                <p:spPr>
                  <a:xfrm flipV="1">
                    <a:off x="2179320" y="472440"/>
                    <a:ext cx="236537" cy="6075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Connecteur droit 48"/>
                  <p:cNvCxnSpPr/>
                  <p:nvPr/>
                </p:nvCxnSpPr>
                <p:spPr>
                  <a:xfrm flipV="1">
                    <a:off x="2179320" y="647700"/>
                    <a:ext cx="236220" cy="603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Connecteur droit 49"/>
                  <p:cNvCxnSpPr/>
                  <p:nvPr/>
                </p:nvCxnSpPr>
                <p:spPr>
                  <a:xfrm flipV="1">
                    <a:off x="2423160" y="472440"/>
                    <a:ext cx="0" cy="1746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Zone de texte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0" y="693420"/>
                    <a:ext cx="349250" cy="20828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36000" tIns="0" rIns="0" bIns="0" anchor="t" anchorCtr="0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Bef>
                        <a:spcPts val="1000"/>
                      </a:spcBef>
                      <a:spcAft>
                        <a:spcPts val="0"/>
                      </a:spcAft>
                      <a:tabLst>
                        <a:tab pos="90170" algn="l"/>
                      </a:tabLst>
                    </a:pPr>
                    <a:r>
                      <a:rPr lang="fr-FR" sz="1000" b="1">
                        <a:solidFill>
                          <a:srgbClr val="948A54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rPr>
                      <a:t>    #</a:t>
                    </a:r>
                    <a:r>
                      <a:rPr lang="fr-FR" sz="1100" b="1">
                        <a:solidFill>
                          <a:srgbClr val="948A54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rPr>
                      <a:t>2</a:t>
                    </a:r>
                    <a:endParaRPr lang="fr-FR" sz="1100" b="1">
                      <a:solidFill>
                        <a:srgbClr val="4F81BD"/>
                      </a:solidFill>
                      <a:effectLst/>
                      <a:latin typeface="Cambria"/>
                      <a:ea typeface="Times New Roman"/>
                      <a:cs typeface="Times New Roman"/>
                    </a:endParaRPr>
                  </a:p>
                </p:txBody>
              </p:sp>
              <p:sp>
                <p:nvSpPr>
                  <p:cNvPr id="52" name="Zone de texte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63880" y="1112520"/>
                    <a:ext cx="349250" cy="20828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36000" tIns="0" rIns="0" bIns="0" anchor="t" anchorCtr="0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Bef>
                        <a:spcPts val="1000"/>
                      </a:spcBef>
                      <a:spcAft>
                        <a:spcPts val="0"/>
                      </a:spcAft>
                      <a:tabLst>
                        <a:tab pos="90170" algn="l"/>
                      </a:tabLst>
                    </a:pPr>
                    <a:r>
                      <a:rPr lang="fr-FR" sz="1000" b="1">
                        <a:solidFill>
                          <a:srgbClr val="948A54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rPr>
                      <a:t>    #</a:t>
                    </a:r>
                    <a:r>
                      <a:rPr lang="fr-FR" sz="1100" b="1">
                        <a:solidFill>
                          <a:srgbClr val="948A54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rPr>
                      <a:t>1</a:t>
                    </a:r>
                    <a:endParaRPr lang="fr-FR" sz="1100" b="1">
                      <a:solidFill>
                        <a:srgbClr val="4F81BD"/>
                      </a:solidFill>
                      <a:effectLst/>
                      <a:latin typeface="Cambria"/>
                      <a:ea typeface="Times New Roman"/>
                      <a:cs typeface="Times New Roman"/>
                    </a:endParaRPr>
                  </a:p>
                </p:txBody>
              </p:sp>
              <p:cxnSp>
                <p:nvCxnSpPr>
                  <p:cNvPr id="53" name="Connecteur droit 52"/>
                  <p:cNvCxnSpPr/>
                  <p:nvPr/>
                </p:nvCxnSpPr>
                <p:spPr>
                  <a:xfrm>
                    <a:off x="2217420" y="929640"/>
                    <a:ext cx="15240" cy="185409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" name="Groupe 20"/>
                <p:cNvGrpSpPr/>
                <p:nvPr/>
              </p:nvGrpSpPr>
              <p:grpSpPr>
                <a:xfrm>
                  <a:off x="0" y="0"/>
                  <a:ext cx="6027420" cy="3208020"/>
                  <a:chOff x="0" y="0"/>
                  <a:chExt cx="6027420" cy="3208020"/>
                </a:xfrm>
              </p:grpSpPr>
              <p:grpSp>
                <p:nvGrpSpPr>
                  <p:cNvPr id="22" name="Groupe 21"/>
                  <p:cNvGrpSpPr/>
                  <p:nvPr/>
                </p:nvGrpSpPr>
                <p:grpSpPr>
                  <a:xfrm>
                    <a:off x="0" y="0"/>
                    <a:ext cx="5615940" cy="3070860"/>
                    <a:chOff x="0" y="0"/>
                    <a:chExt cx="5615940" cy="3070860"/>
                  </a:xfrm>
                </p:grpSpPr>
                <p:cxnSp>
                  <p:nvCxnSpPr>
                    <p:cNvPr id="27" name="Connecteur droit 26"/>
                    <p:cNvCxnSpPr/>
                    <p:nvPr/>
                  </p:nvCxnSpPr>
                  <p:spPr>
                    <a:xfrm flipH="1">
                      <a:off x="4655820" y="2004060"/>
                      <a:ext cx="472440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8" name="Groupe 27"/>
                    <p:cNvGrpSpPr/>
                    <p:nvPr/>
                  </p:nvGrpSpPr>
                  <p:grpSpPr>
                    <a:xfrm>
                      <a:off x="0" y="0"/>
                      <a:ext cx="5615940" cy="2164080"/>
                      <a:chOff x="0" y="0"/>
                      <a:chExt cx="5615940" cy="2164080"/>
                    </a:xfrm>
                  </p:grpSpPr>
                  <p:sp>
                    <p:nvSpPr>
                      <p:cNvPr id="35" name="Forme libre 34"/>
                      <p:cNvSpPr/>
                      <p:nvPr/>
                    </p:nvSpPr>
                    <p:spPr>
                      <a:xfrm>
                        <a:off x="922019" y="1196505"/>
                        <a:ext cx="2847315" cy="593352"/>
                      </a:xfrm>
                      <a:custGeom>
                        <a:avLst/>
                        <a:gdLst>
                          <a:gd name="connsiteX0" fmla="*/ 0 w 2842592"/>
                          <a:gd name="connsiteY0" fmla="*/ 300387 h 670465"/>
                          <a:gd name="connsiteX1" fmla="*/ 1447800 w 2842592"/>
                          <a:gd name="connsiteY1" fmla="*/ 3207 h 670465"/>
                          <a:gd name="connsiteX2" fmla="*/ 2766060 w 2842592"/>
                          <a:gd name="connsiteY2" fmla="*/ 163227 h 670465"/>
                          <a:gd name="connsiteX3" fmla="*/ 2674620 w 2842592"/>
                          <a:gd name="connsiteY3" fmla="*/ 475647 h 670465"/>
                          <a:gd name="connsiteX4" fmla="*/ 2590800 w 2842592"/>
                          <a:gd name="connsiteY4" fmla="*/ 650907 h 670465"/>
                          <a:gd name="connsiteX5" fmla="*/ 2590800 w 2842592"/>
                          <a:gd name="connsiteY5" fmla="*/ 658527 h 670465"/>
                          <a:gd name="connsiteX0" fmla="*/ 0 w 2828646"/>
                          <a:gd name="connsiteY0" fmla="*/ 300572 h 667984"/>
                          <a:gd name="connsiteX1" fmla="*/ 1447800 w 2828646"/>
                          <a:gd name="connsiteY1" fmla="*/ 3392 h 667984"/>
                          <a:gd name="connsiteX2" fmla="*/ 2766060 w 2828646"/>
                          <a:gd name="connsiteY2" fmla="*/ 163412 h 667984"/>
                          <a:gd name="connsiteX3" fmla="*/ 2613653 w 2828646"/>
                          <a:gd name="connsiteY3" fmla="*/ 518444 h 667984"/>
                          <a:gd name="connsiteX4" fmla="*/ 2590800 w 2828646"/>
                          <a:gd name="connsiteY4" fmla="*/ 651092 h 667984"/>
                          <a:gd name="connsiteX5" fmla="*/ 2590800 w 2828646"/>
                          <a:gd name="connsiteY5" fmla="*/ 658712 h 667984"/>
                          <a:gd name="connsiteX0" fmla="*/ 0 w 2825921"/>
                          <a:gd name="connsiteY0" fmla="*/ 300572 h 667984"/>
                          <a:gd name="connsiteX1" fmla="*/ 1447800 w 2825921"/>
                          <a:gd name="connsiteY1" fmla="*/ 3392 h 667984"/>
                          <a:gd name="connsiteX2" fmla="*/ 2766060 w 2825921"/>
                          <a:gd name="connsiteY2" fmla="*/ 163412 h 667984"/>
                          <a:gd name="connsiteX3" fmla="*/ 2613653 w 2825921"/>
                          <a:gd name="connsiteY3" fmla="*/ 518444 h 667984"/>
                          <a:gd name="connsiteX4" fmla="*/ 2590800 w 2825921"/>
                          <a:gd name="connsiteY4" fmla="*/ 651092 h 667984"/>
                          <a:gd name="connsiteX5" fmla="*/ 2590800 w 2825921"/>
                          <a:gd name="connsiteY5" fmla="*/ 658712 h 667984"/>
                          <a:gd name="connsiteX0" fmla="*/ 0 w 2825921"/>
                          <a:gd name="connsiteY0" fmla="*/ 300572 h 652923"/>
                          <a:gd name="connsiteX1" fmla="*/ 1447800 w 2825921"/>
                          <a:gd name="connsiteY1" fmla="*/ 3392 h 652923"/>
                          <a:gd name="connsiteX2" fmla="*/ 2766060 w 2825921"/>
                          <a:gd name="connsiteY2" fmla="*/ 163412 h 652923"/>
                          <a:gd name="connsiteX3" fmla="*/ 2613653 w 2825921"/>
                          <a:gd name="connsiteY3" fmla="*/ 518444 h 652923"/>
                          <a:gd name="connsiteX4" fmla="*/ 2590800 w 2825921"/>
                          <a:gd name="connsiteY4" fmla="*/ 651092 h 652923"/>
                          <a:gd name="connsiteX5" fmla="*/ 2659541 w 2825921"/>
                          <a:gd name="connsiteY5" fmla="*/ 594893 h 652923"/>
                          <a:gd name="connsiteX0" fmla="*/ 0 w 2835509"/>
                          <a:gd name="connsiteY0" fmla="*/ 300571 h 652942"/>
                          <a:gd name="connsiteX1" fmla="*/ 1447800 w 2835509"/>
                          <a:gd name="connsiteY1" fmla="*/ 3391 h 652942"/>
                          <a:gd name="connsiteX2" fmla="*/ 2766060 w 2835509"/>
                          <a:gd name="connsiteY2" fmla="*/ 163411 h 652942"/>
                          <a:gd name="connsiteX3" fmla="*/ 2659541 w 2835509"/>
                          <a:gd name="connsiteY3" fmla="*/ 517954 h 652942"/>
                          <a:gd name="connsiteX4" fmla="*/ 2590800 w 2835509"/>
                          <a:gd name="connsiteY4" fmla="*/ 651091 h 652942"/>
                          <a:gd name="connsiteX5" fmla="*/ 2659541 w 2835509"/>
                          <a:gd name="connsiteY5" fmla="*/ 594892 h 652942"/>
                          <a:gd name="connsiteX0" fmla="*/ 0 w 2835522"/>
                          <a:gd name="connsiteY0" fmla="*/ 300956 h 651476"/>
                          <a:gd name="connsiteX1" fmla="*/ 1447800 w 2835522"/>
                          <a:gd name="connsiteY1" fmla="*/ 3776 h 651476"/>
                          <a:gd name="connsiteX2" fmla="*/ 2766060 w 2835522"/>
                          <a:gd name="connsiteY2" fmla="*/ 163796 h 651476"/>
                          <a:gd name="connsiteX3" fmla="*/ 2659599 w 2835522"/>
                          <a:gd name="connsiteY3" fmla="*/ 594893 h 651476"/>
                          <a:gd name="connsiteX4" fmla="*/ 2590800 w 2835522"/>
                          <a:gd name="connsiteY4" fmla="*/ 651476 h 651476"/>
                          <a:gd name="connsiteX5" fmla="*/ 2659541 w 2835522"/>
                          <a:gd name="connsiteY5" fmla="*/ 595277 h 651476"/>
                          <a:gd name="connsiteX0" fmla="*/ 0 w 2836440"/>
                          <a:gd name="connsiteY0" fmla="*/ 300956 h 624005"/>
                          <a:gd name="connsiteX1" fmla="*/ 1447800 w 2836440"/>
                          <a:gd name="connsiteY1" fmla="*/ 3776 h 624005"/>
                          <a:gd name="connsiteX2" fmla="*/ 2766060 w 2836440"/>
                          <a:gd name="connsiteY2" fmla="*/ 163796 h 624005"/>
                          <a:gd name="connsiteX3" fmla="*/ 2659599 w 2836440"/>
                          <a:gd name="connsiteY3" fmla="*/ 594893 h 624005"/>
                          <a:gd name="connsiteX4" fmla="*/ 2689225 w 2836440"/>
                          <a:gd name="connsiteY4" fmla="*/ 586002 h 624005"/>
                          <a:gd name="connsiteX5" fmla="*/ 2659541 w 2836440"/>
                          <a:gd name="connsiteY5" fmla="*/ 595277 h 624005"/>
                          <a:gd name="connsiteX0" fmla="*/ 0 w 2836440"/>
                          <a:gd name="connsiteY0" fmla="*/ 300956 h 625061"/>
                          <a:gd name="connsiteX1" fmla="*/ 1447800 w 2836440"/>
                          <a:gd name="connsiteY1" fmla="*/ 3776 h 625061"/>
                          <a:gd name="connsiteX2" fmla="*/ 2766060 w 2836440"/>
                          <a:gd name="connsiteY2" fmla="*/ 163796 h 625061"/>
                          <a:gd name="connsiteX3" fmla="*/ 2659599 w 2836440"/>
                          <a:gd name="connsiteY3" fmla="*/ 594893 h 625061"/>
                          <a:gd name="connsiteX4" fmla="*/ 2689225 w 2836440"/>
                          <a:gd name="connsiteY4" fmla="*/ 586002 h 625061"/>
                          <a:gd name="connsiteX5" fmla="*/ 2689225 w 2836440"/>
                          <a:gd name="connsiteY5" fmla="*/ 563881 h 625061"/>
                          <a:gd name="connsiteX0" fmla="*/ 0 w 2836069"/>
                          <a:gd name="connsiteY0" fmla="*/ 300956 h 618953"/>
                          <a:gd name="connsiteX1" fmla="*/ 1447800 w 2836069"/>
                          <a:gd name="connsiteY1" fmla="*/ 3776 h 618953"/>
                          <a:gd name="connsiteX2" fmla="*/ 2766060 w 2836069"/>
                          <a:gd name="connsiteY2" fmla="*/ 163796 h 618953"/>
                          <a:gd name="connsiteX3" fmla="*/ 2659599 w 2836069"/>
                          <a:gd name="connsiteY3" fmla="*/ 594893 h 618953"/>
                          <a:gd name="connsiteX4" fmla="*/ 2704783 w 2836069"/>
                          <a:gd name="connsiteY4" fmla="*/ 563881 h 618953"/>
                          <a:gd name="connsiteX5" fmla="*/ 2689225 w 2836069"/>
                          <a:gd name="connsiteY5" fmla="*/ 563881 h 618953"/>
                          <a:gd name="connsiteX0" fmla="*/ 0 w 2847315"/>
                          <a:gd name="connsiteY0" fmla="*/ 300791 h 593352"/>
                          <a:gd name="connsiteX1" fmla="*/ 1447800 w 2847315"/>
                          <a:gd name="connsiteY1" fmla="*/ 3611 h 593352"/>
                          <a:gd name="connsiteX2" fmla="*/ 2766060 w 2847315"/>
                          <a:gd name="connsiteY2" fmla="*/ 163631 h 593352"/>
                          <a:gd name="connsiteX3" fmla="*/ 2704784 w 2847315"/>
                          <a:gd name="connsiteY3" fmla="*/ 563716 h 593352"/>
                          <a:gd name="connsiteX4" fmla="*/ 2704783 w 2847315"/>
                          <a:gd name="connsiteY4" fmla="*/ 563716 h 593352"/>
                          <a:gd name="connsiteX5" fmla="*/ 2689225 w 2847315"/>
                          <a:gd name="connsiteY5" fmla="*/ 563716 h 59335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2847315" h="593352">
                            <a:moveTo>
                              <a:pt x="0" y="300791"/>
                            </a:moveTo>
                            <a:cubicBezTo>
                              <a:pt x="493395" y="163631"/>
                              <a:pt x="986790" y="26471"/>
                              <a:pt x="1447800" y="3611"/>
                            </a:cubicBezTo>
                            <a:cubicBezTo>
                              <a:pt x="1908810" y="-19249"/>
                              <a:pt x="2556563" y="70280"/>
                              <a:pt x="2766060" y="163631"/>
                            </a:cubicBezTo>
                            <a:cubicBezTo>
                              <a:pt x="2975557" y="256982"/>
                              <a:pt x="2714997" y="497035"/>
                              <a:pt x="2704784" y="563716"/>
                            </a:cubicBezTo>
                            <a:cubicBezTo>
                              <a:pt x="2694571" y="630397"/>
                              <a:pt x="2707376" y="563716"/>
                              <a:pt x="2704783" y="563716"/>
                            </a:cubicBezTo>
                            <a:cubicBezTo>
                              <a:pt x="2702190" y="563716"/>
                              <a:pt x="2682240" y="575146"/>
                              <a:pt x="2689225" y="563716"/>
                            </a:cubicBezTo>
                          </a:path>
                        </a:pathLst>
                      </a:cu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36" name="Forme libre 35"/>
                      <p:cNvSpPr/>
                      <p:nvPr/>
                    </p:nvSpPr>
                    <p:spPr>
                      <a:xfrm>
                        <a:off x="937260" y="1021080"/>
                        <a:ext cx="2866167" cy="693102"/>
                      </a:xfrm>
                      <a:custGeom>
                        <a:avLst/>
                        <a:gdLst>
                          <a:gd name="connsiteX0" fmla="*/ 0 w 2842592"/>
                          <a:gd name="connsiteY0" fmla="*/ 300387 h 670465"/>
                          <a:gd name="connsiteX1" fmla="*/ 1447800 w 2842592"/>
                          <a:gd name="connsiteY1" fmla="*/ 3207 h 670465"/>
                          <a:gd name="connsiteX2" fmla="*/ 2766060 w 2842592"/>
                          <a:gd name="connsiteY2" fmla="*/ 163227 h 670465"/>
                          <a:gd name="connsiteX3" fmla="*/ 2674620 w 2842592"/>
                          <a:gd name="connsiteY3" fmla="*/ 475647 h 670465"/>
                          <a:gd name="connsiteX4" fmla="*/ 2590800 w 2842592"/>
                          <a:gd name="connsiteY4" fmla="*/ 650907 h 670465"/>
                          <a:gd name="connsiteX5" fmla="*/ 2590800 w 2842592"/>
                          <a:gd name="connsiteY5" fmla="*/ 658527 h 670465"/>
                          <a:gd name="connsiteX0" fmla="*/ 0 w 2867800"/>
                          <a:gd name="connsiteY0" fmla="*/ 300407 h 670173"/>
                          <a:gd name="connsiteX1" fmla="*/ 1447800 w 2867800"/>
                          <a:gd name="connsiteY1" fmla="*/ 3227 h 670173"/>
                          <a:gd name="connsiteX2" fmla="*/ 2766060 w 2867800"/>
                          <a:gd name="connsiteY2" fmla="*/ 163247 h 670173"/>
                          <a:gd name="connsiteX3" fmla="*/ 2758445 w 2867800"/>
                          <a:gd name="connsiteY3" fmla="*/ 480467 h 670173"/>
                          <a:gd name="connsiteX4" fmla="*/ 2590800 w 2867800"/>
                          <a:gd name="connsiteY4" fmla="*/ 650927 h 670173"/>
                          <a:gd name="connsiteX5" fmla="*/ 2590800 w 2867800"/>
                          <a:gd name="connsiteY5" fmla="*/ 658547 h 670173"/>
                          <a:gd name="connsiteX0" fmla="*/ 0 w 2867800"/>
                          <a:gd name="connsiteY0" fmla="*/ 300407 h 740903"/>
                          <a:gd name="connsiteX1" fmla="*/ 1447800 w 2867800"/>
                          <a:gd name="connsiteY1" fmla="*/ 3227 h 740903"/>
                          <a:gd name="connsiteX2" fmla="*/ 2766060 w 2867800"/>
                          <a:gd name="connsiteY2" fmla="*/ 163247 h 740903"/>
                          <a:gd name="connsiteX3" fmla="*/ 2758445 w 2867800"/>
                          <a:gd name="connsiteY3" fmla="*/ 480467 h 740903"/>
                          <a:gd name="connsiteX4" fmla="*/ 2590800 w 2867800"/>
                          <a:gd name="connsiteY4" fmla="*/ 650927 h 740903"/>
                          <a:gd name="connsiteX5" fmla="*/ 2537584 w 2867800"/>
                          <a:gd name="connsiteY5" fmla="*/ 739414 h 740903"/>
                          <a:gd name="connsiteX0" fmla="*/ 0 w 2868101"/>
                          <a:gd name="connsiteY0" fmla="*/ 300407 h 761544"/>
                          <a:gd name="connsiteX1" fmla="*/ 1447800 w 2868101"/>
                          <a:gd name="connsiteY1" fmla="*/ 3227 h 761544"/>
                          <a:gd name="connsiteX2" fmla="*/ 2766060 w 2868101"/>
                          <a:gd name="connsiteY2" fmla="*/ 163247 h 761544"/>
                          <a:gd name="connsiteX3" fmla="*/ 2758445 w 2868101"/>
                          <a:gd name="connsiteY3" fmla="*/ 480467 h 761544"/>
                          <a:gd name="connsiteX4" fmla="*/ 2583180 w 2868101"/>
                          <a:gd name="connsiteY4" fmla="*/ 739632 h 761544"/>
                          <a:gd name="connsiteX5" fmla="*/ 2537584 w 2868101"/>
                          <a:gd name="connsiteY5" fmla="*/ 739414 h 761544"/>
                          <a:gd name="connsiteX0" fmla="*/ 0 w 2866307"/>
                          <a:gd name="connsiteY0" fmla="*/ 300407 h 743185"/>
                          <a:gd name="connsiteX1" fmla="*/ 1447800 w 2866307"/>
                          <a:gd name="connsiteY1" fmla="*/ 3227 h 743185"/>
                          <a:gd name="connsiteX2" fmla="*/ 2766060 w 2866307"/>
                          <a:gd name="connsiteY2" fmla="*/ 163247 h 743185"/>
                          <a:gd name="connsiteX3" fmla="*/ 2758445 w 2866307"/>
                          <a:gd name="connsiteY3" fmla="*/ 480467 h 743185"/>
                          <a:gd name="connsiteX4" fmla="*/ 2629028 w 2866307"/>
                          <a:gd name="connsiteY4" fmla="*/ 693359 h 743185"/>
                          <a:gd name="connsiteX5" fmla="*/ 2537584 w 2866307"/>
                          <a:gd name="connsiteY5" fmla="*/ 739414 h 743185"/>
                          <a:gd name="connsiteX0" fmla="*/ 0 w 2866307"/>
                          <a:gd name="connsiteY0" fmla="*/ 300407 h 693359"/>
                          <a:gd name="connsiteX1" fmla="*/ 1447800 w 2866307"/>
                          <a:gd name="connsiteY1" fmla="*/ 3227 h 693359"/>
                          <a:gd name="connsiteX2" fmla="*/ 2766060 w 2866307"/>
                          <a:gd name="connsiteY2" fmla="*/ 163247 h 693359"/>
                          <a:gd name="connsiteX3" fmla="*/ 2758445 w 2866307"/>
                          <a:gd name="connsiteY3" fmla="*/ 480467 h 693359"/>
                          <a:gd name="connsiteX4" fmla="*/ 2629028 w 2866307"/>
                          <a:gd name="connsiteY4" fmla="*/ 693359 h 693359"/>
                          <a:gd name="connsiteX5" fmla="*/ 2629028 w 2866307"/>
                          <a:gd name="connsiteY5" fmla="*/ 693359 h 69335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2866307" h="693359">
                            <a:moveTo>
                              <a:pt x="0" y="300407"/>
                            </a:moveTo>
                            <a:cubicBezTo>
                              <a:pt x="493395" y="163247"/>
                              <a:pt x="986790" y="26087"/>
                              <a:pt x="1447800" y="3227"/>
                            </a:cubicBezTo>
                            <a:cubicBezTo>
                              <a:pt x="1908810" y="-19633"/>
                              <a:pt x="2547619" y="83707"/>
                              <a:pt x="2766060" y="163247"/>
                            </a:cubicBezTo>
                            <a:cubicBezTo>
                              <a:pt x="2984501" y="242787"/>
                              <a:pt x="2781284" y="392115"/>
                              <a:pt x="2758445" y="480467"/>
                            </a:cubicBezTo>
                            <a:cubicBezTo>
                              <a:pt x="2735606" y="568819"/>
                              <a:pt x="2650597" y="657877"/>
                              <a:pt x="2629028" y="693359"/>
                            </a:cubicBezTo>
                            <a:lnTo>
                              <a:pt x="2629028" y="693359"/>
                            </a:lnTo>
                          </a:path>
                        </a:pathLst>
                      </a:cu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37" name="Cylindre 36"/>
                      <p:cNvSpPr/>
                      <p:nvPr/>
                    </p:nvSpPr>
                    <p:spPr>
                      <a:xfrm>
                        <a:off x="304800" y="990600"/>
                        <a:ext cx="624840" cy="937260"/>
                      </a:xfrm>
                      <a:prstGeom prst="can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fr-FR"/>
                      </a:p>
                    </p:txBody>
                  </p:sp>
                  <p:cxnSp>
                    <p:nvCxnSpPr>
                      <p:cNvPr id="38" name="Connecteur droit 37"/>
                      <p:cNvCxnSpPr/>
                      <p:nvPr/>
                    </p:nvCxnSpPr>
                    <p:spPr>
                      <a:xfrm flipH="1">
                        <a:off x="4655820" y="1592580"/>
                        <a:ext cx="472440" cy="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9" name="Forme libre 38"/>
                      <p:cNvSpPr/>
                      <p:nvPr/>
                    </p:nvSpPr>
                    <p:spPr>
                      <a:xfrm>
                        <a:off x="5090160" y="1432560"/>
                        <a:ext cx="114866" cy="731520"/>
                      </a:xfrm>
                      <a:custGeom>
                        <a:avLst/>
                        <a:gdLst>
                          <a:gd name="connsiteX0" fmla="*/ 114866 w 114866"/>
                          <a:gd name="connsiteY0" fmla="*/ 0 h 731520"/>
                          <a:gd name="connsiteX1" fmla="*/ 61526 w 114866"/>
                          <a:gd name="connsiteY1" fmla="*/ 53340 h 731520"/>
                          <a:gd name="connsiteX2" fmla="*/ 46286 w 114866"/>
                          <a:gd name="connsiteY2" fmla="*/ 99060 h 731520"/>
                          <a:gd name="connsiteX3" fmla="*/ 38666 w 114866"/>
                          <a:gd name="connsiteY3" fmla="*/ 121920 h 731520"/>
                          <a:gd name="connsiteX4" fmla="*/ 23426 w 114866"/>
                          <a:gd name="connsiteY4" fmla="*/ 144780 h 731520"/>
                          <a:gd name="connsiteX5" fmla="*/ 8186 w 114866"/>
                          <a:gd name="connsiteY5" fmla="*/ 190500 h 731520"/>
                          <a:gd name="connsiteX6" fmla="*/ 8186 w 114866"/>
                          <a:gd name="connsiteY6" fmla="*/ 327660 h 731520"/>
                          <a:gd name="connsiteX7" fmla="*/ 31046 w 114866"/>
                          <a:gd name="connsiteY7" fmla="*/ 373380 h 731520"/>
                          <a:gd name="connsiteX8" fmla="*/ 53906 w 114866"/>
                          <a:gd name="connsiteY8" fmla="*/ 441960 h 731520"/>
                          <a:gd name="connsiteX9" fmla="*/ 69146 w 114866"/>
                          <a:gd name="connsiteY9" fmla="*/ 464820 h 731520"/>
                          <a:gd name="connsiteX10" fmla="*/ 76766 w 114866"/>
                          <a:gd name="connsiteY10" fmla="*/ 487680 h 731520"/>
                          <a:gd name="connsiteX11" fmla="*/ 69146 w 114866"/>
                          <a:gd name="connsiteY11" fmla="*/ 533400 h 731520"/>
                          <a:gd name="connsiteX12" fmla="*/ 53906 w 114866"/>
                          <a:gd name="connsiteY12" fmla="*/ 579120 h 731520"/>
                          <a:gd name="connsiteX13" fmla="*/ 46286 w 114866"/>
                          <a:gd name="connsiteY13" fmla="*/ 609600 h 731520"/>
                          <a:gd name="connsiteX14" fmla="*/ 38666 w 114866"/>
                          <a:gd name="connsiteY14" fmla="*/ 632460 h 731520"/>
                          <a:gd name="connsiteX15" fmla="*/ 15806 w 114866"/>
                          <a:gd name="connsiteY15" fmla="*/ 723900 h 731520"/>
                          <a:gd name="connsiteX16" fmla="*/ 8186 w 114866"/>
                          <a:gd name="connsiteY16" fmla="*/ 731520 h 73152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</a:cxnLst>
                        <a:rect l="l" t="t" r="r" b="b"/>
                        <a:pathLst>
                          <a:path w="114866" h="731520">
                            <a:moveTo>
                              <a:pt x="114866" y="0"/>
                            </a:moveTo>
                            <a:cubicBezTo>
                              <a:pt x="91901" y="18372"/>
                              <a:pt x="73239" y="26987"/>
                              <a:pt x="61526" y="53340"/>
                            </a:cubicBezTo>
                            <a:cubicBezTo>
                              <a:pt x="55002" y="68020"/>
                              <a:pt x="51366" y="83820"/>
                              <a:pt x="46286" y="99060"/>
                            </a:cubicBezTo>
                            <a:cubicBezTo>
                              <a:pt x="43746" y="106680"/>
                              <a:pt x="43121" y="115237"/>
                              <a:pt x="38666" y="121920"/>
                            </a:cubicBezTo>
                            <a:cubicBezTo>
                              <a:pt x="33586" y="129540"/>
                              <a:pt x="27145" y="136411"/>
                              <a:pt x="23426" y="144780"/>
                            </a:cubicBezTo>
                            <a:cubicBezTo>
                              <a:pt x="16902" y="159460"/>
                              <a:pt x="8186" y="190500"/>
                              <a:pt x="8186" y="190500"/>
                            </a:cubicBezTo>
                            <a:cubicBezTo>
                              <a:pt x="-1710" y="259775"/>
                              <a:pt x="-3702" y="244445"/>
                              <a:pt x="8186" y="327660"/>
                            </a:cubicBezTo>
                            <a:cubicBezTo>
                              <a:pt x="12574" y="358375"/>
                              <a:pt x="18338" y="344786"/>
                              <a:pt x="31046" y="373380"/>
                            </a:cubicBezTo>
                            <a:lnTo>
                              <a:pt x="53906" y="441960"/>
                            </a:lnTo>
                            <a:cubicBezTo>
                              <a:pt x="56802" y="450648"/>
                              <a:pt x="65050" y="456629"/>
                              <a:pt x="69146" y="464820"/>
                            </a:cubicBezTo>
                            <a:cubicBezTo>
                              <a:pt x="72738" y="472004"/>
                              <a:pt x="74226" y="480060"/>
                              <a:pt x="76766" y="487680"/>
                            </a:cubicBezTo>
                            <a:cubicBezTo>
                              <a:pt x="74226" y="502920"/>
                              <a:pt x="72893" y="518411"/>
                              <a:pt x="69146" y="533400"/>
                            </a:cubicBezTo>
                            <a:cubicBezTo>
                              <a:pt x="65250" y="548985"/>
                              <a:pt x="57802" y="563535"/>
                              <a:pt x="53906" y="579120"/>
                            </a:cubicBezTo>
                            <a:cubicBezTo>
                              <a:pt x="51366" y="589280"/>
                              <a:pt x="49163" y="599530"/>
                              <a:pt x="46286" y="609600"/>
                            </a:cubicBezTo>
                            <a:cubicBezTo>
                              <a:pt x="44079" y="617323"/>
                              <a:pt x="40408" y="624619"/>
                              <a:pt x="38666" y="632460"/>
                            </a:cubicBezTo>
                            <a:cubicBezTo>
                              <a:pt x="35068" y="648650"/>
                              <a:pt x="29004" y="710702"/>
                              <a:pt x="15806" y="723900"/>
                            </a:cubicBezTo>
                            <a:lnTo>
                              <a:pt x="8186" y="731520"/>
                            </a:lnTo>
                          </a:path>
                        </a:pathLst>
                      </a:custGeom>
                      <a:ln w="12700">
                        <a:solidFill>
                          <a:schemeClr val="tx1"/>
                        </a:solidFill>
                        <a:prstDash val="dashDot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0" name="Zone de texte 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203960" y="0"/>
                        <a:ext cx="1478280" cy="32766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91440" tIns="45720" rIns="91440" bIns="45720" anchor="t" anchorCtr="0"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fr-FR" sz="1100">
                            <a:effectLst/>
                            <a:latin typeface="Calibri"/>
                            <a:ea typeface="Calibri"/>
                            <a:cs typeface="Arial"/>
                          </a:rPr>
                          <a:t>Unité d’induction HF.</a:t>
                        </a:r>
                      </a:p>
                    </p:txBody>
                  </p:sp>
                  <p:sp>
                    <p:nvSpPr>
                      <p:cNvPr id="41" name="Zone de texte 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0" y="0"/>
                        <a:ext cx="1120140" cy="70104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91440" tIns="45720" rIns="91440" bIns="45720" anchor="t" anchorCtr="0">
                        <a:noAutofit/>
                      </a:bodyPr>
                      <a:lstStyle/>
                      <a:p>
                        <a:pPr algn="ctr"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fr-FR" sz="1100">
                            <a:effectLst/>
                            <a:latin typeface="Calibri"/>
                            <a:ea typeface="Calibri"/>
                            <a:cs typeface="Arial"/>
                          </a:rPr>
                          <a:t>Unité de refroidissement par l’eau</a:t>
                        </a:r>
                      </a:p>
                    </p:txBody>
                  </p:sp>
                  <p:sp>
                    <p:nvSpPr>
                      <p:cNvPr id="42" name="Zone de texte 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931920" y="1028700"/>
                        <a:ext cx="1684020" cy="32766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91440" tIns="45720" rIns="91440" bIns="45720" anchor="t" anchorCtr="0"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fr-FR" sz="1100">
                            <a:effectLst/>
                            <a:latin typeface="Calibri"/>
                            <a:ea typeface="Calibri"/>
                            <a:cs typeface="Arial"/>
                          </a:rPr>
                          <a:t>Tête de la machine FSW</a:t>
                        </a:r>
                      </a:p>
                    </p:txBody>
                  </p:sp>
                  <p:sp>
                    <p:nvSpPr>
                      <p:cNvPr id="43" name="Cube 42"/>
                      <p:cNvSpPr/>
                      <p:nvPr/>
                    </p:nvSpPr>
                    <p:spPr>
                      <a:xfrm>
                        <a:off x="1203960" y="426720"/>
                        <a:ext cx="998220" cy="1493520"/>
                      </a:xfrm>
                      <a:prstGeom prst="cub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" name="Rectangle à coins arrondis 43"/>
                      <p:cNvSpPr/>
                      <p:nvPr/>
                    </p:nvSpPr>
                    <p:spPr>
                      <a:xfrm>
                        <a:off x="1295400" y="777240"/>
                        <a:ext cx="571500" cy="243840"/>
                      </a:xfrm>
                      <a:prstGeom prst="round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5" name="Rogner et arrondir un rectangle à un seul coin 44"/>
                      <p:cNvSpPr/>
                      <p:nvPr/>
                    </p:nvSpPr>
                    <p:spPr>
                      <a:xfrm>
                        <a:off x="1295400" y="1196340"/>
                        <a:ext cx="571500" cy="640080"/>
                      </a:xfrm>
                      <a:prstGeom prst="snipRound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fr-FR"/>
                      </a:p>
                    </p:txBody>
                  </p:sp>
                </p:grpSp>
                <p:cxnSp>
                  <p:nvCxnSpPr>
                    <p:cNvPr id="29" name="Connecteur droit avec flèche 28"/>
                    <p:cNvCxnSpPr/>
                    <p:nvPr/>
                  </p:nvCxnSpPr>
                  <p:spPr>
                    <a:xfrm flipV="1">
                      <a:off x="1981200" y="2225040"/>
                      <a:ext cx="1607185" cy="640080"/>
                    </a:xfrm>
                    <a:prstGeom prst="straightConnector1">
                      <a:avLst/>
                    </a:prstGeom>
                    <a:ln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Connecteur droit avec flèche 29"/>
                    <p:cNvCxnSpPr/>
                    <p:nvPr/>
                  </p:nvCxnSpPr>
                  <p:spPr>
                    <a:xfrm flipV="1">
                      <a:off x="2202180" y="2552700"/>
                      <a:ext cx="1409065" cy="518160"/>
                    </a:xfrm>
                    <a:prstGeom prst="straightConnector1">
                      <a:avLst/>
                    </a:prstGeom>
                    <a:ln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Connecteur droit avec flèche 30"/>
                    <p:cNvCxnSpPr/>
                    <p:nvPr/>
                  </p:nvCxnSpPr>
                  <p:spPr>
                    <a:xfrm flipV="1">
                      <a:off x="1127760" y="2308860"/>
                      <a:ext cx="457200" cy="83820"/>
                    </a:xfrm>
                    <a:prstGeom prst="straightConnector1">
                      <a:avLst/>
                    </a:prstGeom>
                    <a:ln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Connecteur droit avec flèche 31"/>
                    <p:cNvCxnSpPr/>
                    <p:nvPr/>
                  </p:nvCxnSpPr>
                  <p:spPr>
                    <a:xfrm flipH="1" flipV="1">
                      <a:off x="4343400" y="2377440"/>
                      <a:ext cx="829945" cy="64770"/>
                    </a:xfrm>
                    <a:prstGeom prst="straightConnector1">
                      <a:avLst/>
                    </a:prstGeom>
                    <a:ln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Connecteur droit avec flèche 32"/>
                    <p:cNvCxnSpPr/>
                    <p:nvPr/>
                  </p:nvCxnSpPr>
                  <p:spPr>
                    <a:xfrm>
                      <a:off x="1143000" y="2400300"/>
                      <a:ext cx="890905" cy="190500"/>
                    </a:xfrm>
                    <a:prstGeom prst="straightConnector1">
                      <a:avLst/>
                    </a:prstGeom>
                    <a:ln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4" name="Ellipse 33"/>
                    <p:cNvSpPr/>
                    <p:nvPr/>
                  </p:nvSpPr>
                  <p:spPr>
                    <a:xfrm>
                      <a:off x="3566160" y="2446020"/>
                      <a:ext cx="365760" cy="121920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2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</p:grpSp>
              <p:sp>
                <p:nvSpPr>
                  <p:cNvPr id="23" name="Zone de texte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3820" y="2278380"/>
                    <a:ext cx="1089660" cy="38862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36000" tIns="0" rIns="36000" bIns="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fr-FR" sz="1100">
                        <a:effectLst/>
                        <a:latin typeface="Calibri"/>
                        <a:ea typeface="Calibri"/>
                        <a:cs typeface="Arial"/>
                      </a:rPr>
                      <a:t>Tôles métalliques à souder</a:t>
                    </a:r>
                  </a:p>
                </p:txBody>
              </p:sp>
              <p:sp>
                <p:nvSpPr>
                  <p:cNvPr id="24" name="Zone de texte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39140" y="2766060"/>
                    <a:ext cx="1242060" cy="22860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36000" tIns="0" rIns="36000" bIns="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fr-FR" sz="1100">
                        <a:effectLst/>
                        <a:latin typeface="Calibri"/>
                        <a:ea typeface="Calibri"/>
                        <a:cs typeface="Arial"/>
                      </a:rPr>
                      <a:t>Inducteur en cuivre </a:t>
                    </a:r>
                  </a:p>
                </p:txBody>
              </p:sp>
              <p:sp>
                <p:nvSpPr>
                  <p:cNvPr id="25" name="Zone de texte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5780" y="2979420"/>
                    <a:ext cx="1623060" cy="22860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36000" tIns="0" rIns="36000" bIns="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fr-FR" sz="1100">
                        <a:effectLst/>
                        <a:latin typeface="Calibri"/>
                        <a:ea typeface="Calibri"/>
                        <a:cs typeface="Arial"/>
                      </a:rPr>
                      <a:t>Zone localement chauffée </a:t>
                    </a:r>
                  </a:p>
                </p:txBody>
              </p:sp>
              <p:sp>
                <p:nvSpPr>
                  <p:cNvPr id="26" name="Zone de texte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21580" y="2331720"/>
                    <a:ext cx="1005840" cy="38862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36000" tIns="0" rIns="36000" bIns="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fr-FR" sz="1100">
                        <a:effectLst/>
                        <a:latin typeface="Calibri"/>
                        <a:ea typeface="Calibri"/>
                        <a:cs typeface="Arial"/>
                      </a:rPr>
                      <a:t>Outil de soudage FSW </a:t>
                    </a:r>
                  </a:p>
                </p:txBody>
              </p:sp>
            </p:grpSp>
          </p:grpSp>
        </p:grpSp>
        <p:grpSp>
          <p:nvGrpSpPr>
            <p:cNvPr id="7" name="Groupe 6"/>
            <p:cNvGrpSpPr/>
            <p:nvPr/>
          </p:nvGrpSpPr>
          <p:grpSpPr>
            <a:xfrm>
              <a:off x="2796540" y="800100"/>
              <a:ext cx="1554480" cy="1513851"/>
              <a:chOff x="0" y="0"/>
              <a:chExt cx="1554480" cy="1513851"/>
            </a:xfrm>
          </p:grpSpPr>
          <p:cxnSp>
            <p:nvCxnSpPr>
              <p:cNvPr id="14" name="Connecteur droit 13"/>
              <p:cNvCxnSpPr/>
              <p:nvPr/>
            </p:nvCxnSpPr>
            <p:spPr>
              <a:xfrm>
                <a:off x="678180" y="1356360"/>
                <a:ext cx="243840" cy="15749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5" name="Zone de texte 2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1554480" cy="2286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36000" tIns="0" rIns="36000" bIns="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>
                    <a:effectLst/>
                    <a:latin typeface="Calibri"/>
                    <a:ea typeface="Calibri"/>
                    <a:cs typeface="Arial"/>
                  </a:rPr>
                  <a:t>Conducteurs électriques </a:t>
                </a:r>
              </a:p>
            </p:txBody>
          </p:sp>
        </p:grpSp>
        <p:grpSp>
          <p:nvGrpSpPr>
            <p:cNvPr id="8" name="Groupe 7"/>
            <p:cNvGrpSpPr/>
            <p:nvPr/>
          </p:nvGrpSpPr>
          <p:grpSpPr>
            <a:xfrm>
              <a:off x="2446020" y="579120"/>
              <a:ext cx="2286000" cy="1920240"/>
              <a:chOff x="0" y="0"/>
              <a:chExt cx="2286000" cy="1920240"/>
            </a:xfrm>
          </p:grpSpPr>
          <p:cxnSp>
            <p:nvCxnSpPr>
              <p:cNvPr id="9" name="Connecteur droit 8"/>
              <p:cNvCxnSpPr/>
              <p:nvPr/>
            </p:nvCxnSpPr>
            <p:spPr>
              <a:xfrm>
                <a:off x="1386840" y="1341120"/>
                <a:ext cx="0" cy="14478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Zone de texte 2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1280160" cy="2286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36000" tIns="0" rIns="36000" bIns="0" anchor="t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>
                    <a:effectLst/>
                    <a:latin typeface="Calibri"/>
                    <a:ea typeface="Calibri"/>
                    <a:cs typeface="Arial"/>
                  </a:rPr>
                  <a:t>Conduites d’eaux</a:t>
                </a:r>
              </a:p>
            </p:txBody>
          </p:sp>
          <p:cxnSp>
            <p:nvCxnSpPr>
              <p:cNvPr id="11" name="Connecteur droit avec flèche 10"/>
              <p:cNvCxnSpPr/>
              <p:nvPr/>
            </p:nvCxnSpPr>
            <p:spPr>
              <a:xfrm flipH="1">
                <a:off x="121920" y="198120"/>
                <a:ext cx="159386" cy="243840"/>
              </a:xfrm>
              <a:prstGeom prst="straightConnector1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avec flèche 11"/>
              <p:cNvCxnSpPr/>
              <p:nvPr/>
            </p:nvCxnSpPr>
            <p:spPr>
              <a:xfrm flipH="1">
                <a:off x="350520" y="411480"/>
                <a:ext cx="494664" cy="541020"/>
              </a:xfrm>
              <a:prstGeom prst="straightConnector1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/>
              <p:cNvCxnSpPr/>
              <p:nvPr/>
            </p:nvCxnSpPr>
            <p:spPr>
              <a:xfrm flipV="1">
                <a:off x="1988820" y="1912620"/>
                <a:ext cx="297180" cy="7620"/>
              </a:xfrm>
              <a:prstGeom prst="line">
                <a:avLst/>
              </a:prstGeom>
              <a:ln w="12700"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9" name="Image 78" descr="new logo 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72" y="116632"/>
            <a:ext cx="1178360" cy="1162596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50CF5C-4B24-4A7C-AB3A-1457E29E213D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271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new logo 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72" y="116632"/>
            <a:ext cx="1178360" cy="1162596"/>
          </a:xfrm>
          <a:prstGeom prst="rect">
            <a:avLst/>
          </a:prstGeom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7544" y="-6052"/>
            <a:ext cx="8229600" cy="1143000"/>
          </a:xfrm>
        </p:spPr>
        <p:txBody>
          <a:bodyPr/>
          <a:lstStyle/>
          <a:p>
            <a:r>
              <a:rPr lang="fr-F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Planning des taches </a:t>
            </a:r>
            <a:endParaRPr lang="fr-FR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50CF5C-4B24-4A7C-AB3A-1457E29E213D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5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02602"/>
              </p:ext>
            </p:extLst>
          </p:nvPr>
        </p:nvGraphicFramePr>
        <p:xfrm>
          <a:off x="827584" y="2852936"/>
          <a:ext cx="7704856" cy="3672410"/>
        </p:xfrm>
        <a:graphic>
          <a:graphicData uri="http://schemas.openxmlformats.org/drawingml/2006/table">
            <a:tbl>
              <a:tblPr/>
              <a:tblGrid>
                <a:gridCol w="2590686"/>
                <a:gridCol w="1794975"/>
                <a:gridCol w="3319195"/>
              </a:tblGrid>
              <a:tr h="3338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Bookman Old Style"/>
                          <a:ea typeface="Times New Roman"/>
                        </a:rPr>
                        <a:t>Nom et Prénom</a:t>
                      </a:r>
                      <a:endParaRPr lang="fr-F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Times New Roman"/>
                          <a:ea typeface="Times New Roman"/>
                        </a:rPr>
                        <a:t>Grade</a:t>
                      </a:r>
                      <a:endParaRPr lang="fr-F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Tâches affectées 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Bookman Old Style"/>
                          <a:ea typeface="Times New Roman"/>
                        </a:rPr>
                        <a:t> </a:t>
                      </a:r>
                      <a:endParaRPr lang="fr-F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27584" y="2348880"/>
            <a:ext cx="45512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FR" dirty="0" smtClean="0">
                <a:latin typeface="Bookman Old Style"/>
                <a:ea typeface="Times New Roman"/>
                <a:cs typeface="Times New Roman"/>
              </a:rPr>
              <a:t>Membres </a:t>
            </a:r>
            <a:r>
              <a:rPr lang="fr-FR" dirty="0">
                <a:latin typeface="Bookman Old Style"/>
                <a:ea typeface="Times New Roman"/>
                <a:cs typeface="Times New Roman"/>
              </a:rPr>
              <a:t>impliqués dans la réalisation</a:t>
            </a:r>
            <a:endParaRPr lang="fr-FR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99592" y="1657400"/>
            <a:ext cx="6030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/>
              <a:t>Responsable </a:t>
            </a:r>
            <a:r>
              <a:rPr lang="fr-FR" dirty="0" smtClean="0"/>
              <a:t>du projet </a:t>
            </a:r>
            <a:r>
              <a:rPr lang="fr-FR" dirty="0" smtClean="0"/>
              <a:t>: </a:t>
            </a:r>
            <a:r>
              <a:rPr lang="fr-FR" sz="2400" dirty="0" smtClean="0">
                <a:solidFill>
                  <a:srgbClr val="1B06BA"/>
                </a:solidFill>
              </a:rPr>
              <a:t>Nom et prénom</a:t>
            </a:r>
          </a:p>
        </p:txBody>
      </p:sp>
      <p:pic>
        <p:nvPicPr>
          <p:cNvPr id="8" name="Image 7" descr="new logo 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72" y="116632"/>
            <a:ext cx="1178360" cy="116259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691680" y="355898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000" b="1" u="sng" dirty="0">
                <a:solidFill>
                  <a:srgbClr val="1B06BA"/>
                </a:solidFill>
                <a:latin typeface="Bookman Old Style"/>
                <a:ea typeface="Times New Roman"/>
              </a:rPr>
              <a:t>Durée du projet  (en nombre de mois)</a:t>
            </a:r>
            <a:r>
              <a:rPr lang="fr-FR" sz="2000" b="1" dirty="0">
                <a:solidFill>
                  <a:srgbClr val="1B06BA"/>
                </a:solidFill>
                <a:latin typeface="Bookman Old Style"/>
                <a:ea typeface="Times New Roman"/>
              </a:rPr>
              <a:t> : </a:t>
            </a:r>
            <a:r>
              <a:rPr lang="fr-FR" sz="2000" b="1" dirty="0" smtClean="0">
                <a:solidFill>
                  <a:srgbClr val="1B06BA"/>
                </a:solidFill>
                <a:latin typeface="Bookman Old Style"/>
                <a:ea typeface="Times New Roman"/>
              </a:rPr>
              <a:t>…..</a:t>
            </a:r>
            <a:r>
              <a:rPr lang="fr-FR" sz="2000" b="1" dirty="0" smtClean="0">
                <a:solidFill>
                  <a:srgbClr val="1B06BA"/>
                </a:solidFill>
                <a:latin typeface="Bookman Old Style"/>
                <a:ea typeface="Times New Roman"/>
              </a:rPr>
              <a:t> </a:t>
            </a:r>
            <a:r>
              <a:rPr lang="fr-FR" sz="2000" b="1" dirty="0">
                <a:solidFill>
                  <a:srgbClr val="1B06BA"/>
                </a:solidFill>
                <a:latin typeface="Bookman Old Style"/>
                <a:ea typeface="Times New Roman"/>
              </a:rPr>
              <a:t>mois</a:t>
            </a:r>
            <a:endParaRPr lang="fr-FR" sz="2000" b="1" dirty="0">
              <a:solidFill>
                <a:srgbClr val="1B06BA"/>
              </a:solidFill>
              <a:latin typeface="Times New Roman"/>
              <a:ea typeface="Times New Roman"/>
            </a:endParaRPr>
          </a:p>
          <a:p>
            <a:r>
              <a:rPr lang="fr-FR" sz="2000" b="1" i="1" u="sng" dirty="0">
                <a:solidFill>
                  <a:srgbClr val="1B06BA"/>
                </a:solidFill>
                <a:latin typeface="Bookman Old Style"/>
                <a:ea typeface="Times New Roman"/>
                <a:cs typeface="Times New Roman"/>
              </a:rPr>
              <a:t>Date de début de projet:</a:t>
            </a:r>
            <a:r>
              <a:rPr lang="fr-FR" sz="2000" b="1" dirty="0">
                <a:solidFill>
                  <a:srgbClr val="1B06BA"/>
                </a:solidFill>
                <a:latin typeface="Bookman Old Style"/>
                <a:ea typeface="Times New Roman"/>
                <a:cs typeface="Times New Roman"/>
              </a:rPr>
              <a:t>   … /… /</a:t>
            </a:r>
            <a:r>
              <a:rPr lang="fr-FR" sz="2000" b="1" dirty="0" smtClean="0">
                <a:solidFill>
                  <a:srgbClr val="1B06BA"/>
                </a:solidFill>
                <a:latin typeface="Bookman Old Style"/>
                <a:ea typeface="Times New Roman"/>
                <a:cs typeface="Times New Roman"/>
              </a:rPr>
              <a:t>2016</a:t>
            </a:r>
            <a:endParaRPr lang="fr-FR" sz="2000" b="1" dirty="0">
              <a:solidFill>
                <a:srgbClr val="1B06BA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50CF5C-4B24-4A7C-AB3A-1457E29E213D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09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1&quot;/&gt;&lt;property id=&quot;20307&quot; value=&quot;256&quot;/&gt;&lt;/object&gt;&lt;object type=&quot;3&quot; unique_id=&quot;10005&quot;&gt;&lt;property id=&quot;20148&quot; value=&quot;5&quot;/&gt;&lt;property id=&quot;20300&quot; value=&quot;Diapositive 2&quot;/&gt;&lt;property id=&quot;20307&quot; value=&quot;310&quot;/&gt;&lt;/object&gt;&lt;object type=&quot;3&quot; unique_id=&quot;10006&quot;&gt;&lt;property id=&quot;20148&quot; value=&quot;5&quot;/&gt;&lt;property id=&quot;20300&quot; value=&quot;Diapositive 3&quot;/&gt;&lt;property id=&quot;20307&quot; value=&quot;312&quot;/&gt;&lt;/object&gt;&lt;object type=&quot;3&quot; unique_id=&quot;10007&quot;&gt;&lt;property id=&quot;20148&quot; value=&quot;5&quot;/&gt;&lt;property id=&quot;20300&quot; value=&quot;Diapositive 4&quot;/&gt;&lt;property id=&quot;20307&quot; value=&quot;258&quot;/&gt;&lt;/object&gt;&lt;object type=&quot;3&quot; unique_id=&quot;10008&quot;&gt;&lt;property id=&quot;20148&quot; value=&quot;5&quot;/&gt;&lt;property id=&quot;20300&quot; value=&quot;Diapositive 5&quot;/&gt;&lt;property id=&quot;20307&quot; value=&quot;289&quot;/&gt;&lt;/object&gt;&lt;object type=&quot;3&quot; unique_id=&quot;10009&quot;&gt;&lt;property id=&quot;20148&quot; value=&quot;5&quot;/&gt;&lt;property id=&quot;20300&quot; value=&quot;Diapositive 6&quot;/&gt;&lt;property id=&quot;20307&quot; value=&quot;290&quot;/&gt;&lt;/object&gt;&lt;object type=&quot;3&quot; unique_id=&quot;10010&quot;&gt;&lt;property id=&quot;20148&quot; value=&quot;5&quot;/&gt;&lt;property id=&quot;20300&quot; value=&quot;Diapositive 7&quot;/&gt;&lt;property id=&quot;20307&quot; value=&quot;291&quot;/&gt;&lt;/object&gt;&lt;object type=&quot;3&quot; unique_id=&quot;10011&quot;&gt;&lt;property id=&quot;20148&quot; value=&quot;5&quot;/&gt;&lt;property id=&quot;20300&quot; value=&quot;Diapositive 8&quot;/&gt;&lt;property id=&quot;20307&quot; value=&quot;284&quot;/&gt;&lt;/object&gt;&lt;object type=&quot;3&quot; unique_id=&quot;10012&quot;&gt;&lt;property id=&quot;20148&quot; value=&quot;5&quot;/&gt;&lt;property id=&quot;20300&quot; value=&quot;Diapositive 9&quot;/&gt;&lt;property id=&quot;20307&quot; value=&quot;285&quot;/&gt;&lt;/object&gt;&lt;object type=&quot;3&quot; unique_id=&quot;10013&quot;&gt;&lt;property id=&quot;20148&quot; value=&quot;5&quot;/&gt;&lt;property id=&quot;20300&quot; value=&quot;Diapositive 10&quot;/&gt;&lt;property id=&quot;20307&quot; value=&quot;286&quot;/&gt;&lt;/object&gt;&lt;object type=&quot;3&quot; unique_id=&quot;10014&quot;&gt;&lt;property id=&quot;20148&quot; value=&quot;5&quot;/&gt;&lt;property id=&quot;20300&quot; value=&quot;Diapositive 11&quot;/&gt;&lt;property id=&quot;20307&quot; value=&quot;287&quot;/&gt;&lt;/object&gt;&lt;object type=&quot;3&quot; unique_id=&quot;10015&quot;&gt;&lt;property id=&quot;20148&quot; value=&quot;5&quot;/&gt;&lt;property id=&quot;20300&quot; value=&quot;Diapositive 12&quot;/&gt;&lt;property id=&quot;20307&quot; value=&quot;305&quot;/&gt;&lt;/object&gt;&lt;object type=&quot;3&quot; unique_id=&quot;10016&quot;&gt;&lt;property id=&quot;20148&quot; value=&quot;5&quot;/&gt;&lt;property id=&quot;20300&quot; value=&quot;Diapositive 13&quot;/&gt;&lt;property id=&quot;20307&quot; value=&quot;306&quot;/&gt;&lt;/object&gt;&lt;object type=&quot;3&quot; unique_id=&quot;10017&quot;&gt;&lt;property id=&quot;20148&quot; value=&quot;5&quot;/&gt;&lt;property id=&quot;20300&quot; value=&quot;Diapositive 14&quot;/&gt;&lt;property id=&quot;20307&quot; value=&quot;313&quot;/&gt;&lt;/object&gt;&lt;object type=&quot;3&quot; unique_id=&quot;10018&quot;&gt;&lt;property id=&quot;20148&quot; value=&quot;5&quot;/&gt;&lt;property id=&quot;20300&quot; value=&quot;Diapositive 15&quot;/&gt;&lt;property id=&quot;20307&quot; value=&quot;295&quot;/&gt;&lt;/object&gt;&lt;object type=&quot;3&quot; unique_id=&quot;10019&quot;&gt;&lt;property id=&quot;20148&quot; value=&quot;5&quot;/&gt;&lt;property id=&quot;20300&quot; value=&quot;Diapositive 16&quot;/&gt;&lt;property id=&quot;20307&quot; value=&quot;316&quot;/&gt;&lt;/object&gt;&lt;object type=&quot;3&quot; unique_id=&quot;10020&quot;&gt;&lt;property id=&quot;20148&quot; value=&quot;5&quot;/&gt;&lt;property id=&quot;20300&quot; value=&quot;Diapositive 17 - &amp;quot;Filiale CSC-Expertise Spa&amp;quot;&quot;/&gt;&lt;property id=&quot;20307&quot; value=&quot;315&quot;/&gt;&lt;/object&gt;&lt;object type=&quot;3&quot; unique_id=&quot;10021&quot;&gt;&lt;property id=&quot;20148&quot; value=&quot;5&quot;/&gt;&lt;property id=&quot;20300&quot; value=&quot;Diapositive 18&quot;/&gt;&lt;property id=&quot;20307&quot; value=&quot;314&quot;/&gt;&lt;/object&gt;&lt;object type=&quot;3&quot; unique_id=&quot;10022&quot;&gt;&lt;property id=&quot;20148&quot; value=&quot;5&quot;/&gt;&lt;property id=&quot;20300&quot; value=&quot;Diapositive 19&quot;/&gt;&lt;property id=&quot;20307&quot; value=&quot;30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7667</TotalTime>
  <Words>108</Words>
  <Application>Microsoft Office PowerPoint</Application>
  <PresentationFormat>Affichage à l'écran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Domaine d’application</vt:lpstr>
      <vt:lpstr>Schéma du dispositif ou vidéo: </vt:lpstr>
      <vt:lpstr>Planning des taches </vt:lpstr>
      <vt:lpstr>Présentation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الجمهورية الجزائرية الديمقراطية الشعبية</dc:title>
  <dc:creator>Hakus</dc:creator>
  <cp:lastModifiedBy>DELL</cp:lastModifiedBy>
  <cp:revision>340</cp:revision>
  <cp:lastPrinted>2016-02-02T09:05:38Z</cp:lastPrinted>
  <dcterms:created xsi:type="dcterms:W3CDTF">2013-04-15T09:35:59Z</dcterms:created>
  <dcterms:modified xsi:type="dcterms:W3CDTF">2016-02-02T11:38:29Z</dcterms:modified>
</cp:coreProperties>
</file>